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23" r:id="rId1"/>
  </p:sldMasterIdLst>
  <p:notesMasterIdLst>
    <p:notesMasterId r:id="rId29"/>
  </p:notesMasterIdLst>
  <p:sldIdLst>
    <p:sldId id="550" r:id="rId2"/>
    <p:sldId id="551" r:id="rId3"/>
    <p:sldId id="552" r:id="rId4"/>
    <p:sldId id="553" r:id="rId5"/>
    <p:sldId id="554" r:id="rId6"/>
    <p:sldId id="555" r:id="rId7"/>
    <p:sldId id="556" r:id="rId8"/>
    <p:sldId id="557" r:id="rId9"/>
    <p:sldId id="558" r:id="rId10"/>
    <p:sldId id="559" r:id="rId11"/>
    <p:sldId id="560" r:id="rId12"/>
    <p:sldId id="561" r:id="rId13"/>
    <p:sldId id="562" r:id="rId14"/>
    <p:sldId id="563" r:id="rId15"/>
    <p:sldId id="564" r:id="rId16"/>
    <p:sldId id="565" r:id="rId17"/>
    <p:sldId id="566" r:id="rId18"/>
    <p:sldId id="568" r:id="rId19"/>
    <p:sldId id="567" r:id="rId20"/>
    <p:sldId id="569" r:id="rId21"/>
    <p:sldId id="570" r:id="rId22"/>
    <p:sldId id="571" r:id="rId23"/>
    <p:sldId id="572" r:id="rId24"/>
    <p:sldId id="573" r:id="rId25"/>
    <p:sldId id="574" r:id="rId26"/>
    <p:sldId id="575" r:id="rId27"/>
    <p:sldId id="576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0" autoAdjust="0"/>
    <p:restoredTop sz="94558" autoAdjust="0"/>
  </p:normalViewPr>
  <p:slideViewPr>
    <p:cSldViewPr showGuides="1">
      <p:cViewPr varScale="1">
        <p:scale>
          <a:sx n="116" d="100"/>
          <a:sy n="116" d="100"/>
        </p:scale>
        <p:origin x="760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Cserhati" userId="8082f084cd8591cf" providerId="LiveId" clId="{BBAAECF0-492C-4AF5-8242-51DBB789708E}"/>
    <pc:docChg chg="undo custSel addSld delSld modSld sldOrd">
      <pc:chgData name="Martin Cserhati" userId="8082f084cd8591cf" providerId="LiveId" clId="{BBAAECF0-492C-4AF5-8242-51DBB789708E}" dt="2020-01-08T09:26:16.224" v="1079" actId="6549"/>
      <pc:docMkLst>
        <pc:docMk/>
      </pc:docMkLst>
      <pc:sldChg chg="modSp">
        <pc:chgData name="Martin Cserhati" userId="8082f084cd8591cf" providerId="LiveId" clId="{BBAAECF0-492C-4AF5-8242-51DBB789708E}" dt="2020-01-08T09:25:39.702" v="1054" actId="20577"/>
        <pc:sldMkLst>
          <pc:docMk/>
          <pc:sldMk cId="597260353" sldId="543"/>
        </pc:sldMkLst>
        <pc:spChg chg="mod">
          <ac:chgData name="Martin Cserhati" userId="8082f084cd8591cf" providerId="LiveId" clId="{BBAAECF0-492C-4AF5-8242-51DBB789708E}" dt="2020-01-08T09:25:39.702" v="1054" actId="20577"/>
          <ac:spMkLst>
            <pc:docMk/>
            <pc:sldMk cId="597260353" sldId="543"/>
            <ac:spMk id="3" creationId="{00000000-0000-0000-0000-000000000000}"/>
          </ac:spMkLst>
        </pc:spChg>
      </pc:sldChg>
      <pc:sldChg chg="del">
        <pc:chgData name="Martin Cserhati" userId="8082f084cd8591cf" providerId="LiveId" clId="{BBAAECF0-492C-4AF5-8242-51DBB789708E}" dt="2019-12-30T04:54:30.499" v="357" actId="47"/>
        <pc:sldMkLst>
          <pc:docMk/>
          <pc:sldMk cId="396637382" sldId="544"/>
        </pc:sldMkLst>
      </pc:sldChg>
      <pc:sldChg chg="modSp">
        <pc:chgData name="Martin Cserhati" userId="8082f084cd8591cf" providerId="LiveId" clId="{BBAAECF0-492C-4AF5-8242-51DBB789708E}" dt="2019-12-30T04:59:27.103" v="378" actId="20577"/>
        <pc:sldMkLst>
          <pc:docMk/>
          <pc:sldMk cId="3540243448" sldId="545"/>
        </pc:sldMkLst>
        <pc:spChg chg="mod">
          <ac:chgData name="Martin Cserhati" userId="8082f084cd8591cf" providerId="LiveId" clId="{BBAAECF0-492C-4AF5-8242-51DBB789708E}" dt="2019-12-30T04:57:43.911" v="368"/>
          <ac:spMkLst>
            <pc:docMk/>
            <pc:sldMk cId="3540243448" sldId="545"/>
            <ac:spMk id="2" creationId="{00000000-0000-0000-0000-000000000000}"/>
          </ac:spMkLst>
        </pc:spChg>
        <pc:spChg chg="mod">
          <ac:chgData name="Martin Cserhati" userId="8082f084cd8591cf" providerId="LiveId" clId="{BBAAECF0-492C-4AF5-8242-51DBB789708E}" dt="2019-12-30T04:59:27.103" v="378" actId="20577"/>
          <ac:spMkLst>
            <pc:docMk/>
            <pc:sldMk cId="3540243448" sldId="545"/>
            <ac:spMk id="3" creationId="{00000000-0000-0000-0000-000000000000}"/>
          </ac:spMkLst>
        </pc:spChg>
      </pc:sldChg>
      <pc:sldChg chg="add del">
        <pc:chgData name="Martin Cserhati" userId="8082f084cd8591cf" providerId="LiveId" clId="{BBAAECF0-492C-4AF5-8242-51DBB789708E}" dt="2019-12-30T04:56:55.602" v="361"/>
        <pc:sldMkLst>
          <pc:docMk/>
          <pc:sldMk cId="1889253907" sldId="547"/>
        </pc:sldMkLst>
      </pc:sldChg>
      <pc:sldChg chg="modSp add">
        <pc:chgData name="Martin Cserhati" userId="8082f084cd8591cf" providerId="LiveId" clId="{BBAAECF0-492C-4AF5-8242-51DBB789708E}" dt="2020-01-08T09:23:44.858" v="839" actId="20577"/>
        <pc:sldMkLst>
          <pc:docMk/>
          <pc:sldMk cId="2193585434" sldId="547"/>
        </pc:sldMkLst>
        <pc:spChg chg="mod">
          <ac:chgData name="Martin Cserhati" userId="8082f084cd8591cf" providerId="LiveId" clId="{BBAAECF0-492C-4AF5-8242-51DBB789708E}" dt="2020-01-08T09:23:44.858" v="839" actId="20577"/>
          <ac:spMkLst>
            <pc:docMk/>
            <pc:sldMk cId="2193585434" sldId="547"/>
            <ac:spMk id="3" creationId="{00000000-0000-0000-0000-000000000000}"/>
          </ac:spMkLst>
        </pc:spChg>
      </pc:sldChg>
      <pc:sldChg chg="modSp add ord">
        <pc:chgData name="Martin Cserhati" userId="8082f084cd8591cf" providerId="LiveId" clId="{BBAAECF0-492C-4AF5-8242-51DBB789708E}" dt="2020-01-08T09:26:16.224" v="1079" actId="6549"/>
        <pc:sldMkLst>
          <pc:docMk/>
          <pc:sldMk cId="1737746295" sldId="548"/>
        </pc:sldMkLst>
        <pc:spChg chg="mod">
          <ac:chgData name="Martin Cserhati" userId="8082f084cd8591cf" providerId="LiveId" clId="{BBAAECF0-492C-4AF5-8242-51DBB789708E}" dt="2020-01-08T09:26:16.224" v="1079" actId="6549"/>
          <ac:spMkLst>
            <pc:docMk/>
            <pc:sldMk cId="1737746295" sldId="548"/>
            <ac:spMk id="3" creationId="{00000000-0000-0000-0000-000000000000}"/>
          </ac:spMkLst>
        </pc:spChg>
      </pc:sldChg>
    </pc:docChg>
  </pc:docChgLst>
  <pc:docChgLst>
    <pc:chgData name="Martin Cserhati" userId="8082f084cd8591cf" providerId="LiveId" clId="{2CE0DED4-9F52-412E-88E6-2FBE8391D91C}"/>
    <pc:docChg chg="custSel delSld modSld">
      <pc:chgData name="Martin Cserhati" userId="8082f084cd8591cf" providerId="LiveId" clId="{2CE0DED4-9F52-412E-88E6-2FBE8391D91C}" dt="2019-10-02T00:52:11.846" v="417" actId="20577"/>
      <pc:docMkLst>
        <pc:docMk/>
      </pc:docMkLst>
      <pc:sldChg chg="modSp">
        <pc:chgData name="Martin Cserhati" userId="8082f084cd8591cf" providerId="LiveId" clId="{2CE0DED4-9F52-412E-88E6-2FBE8391D91C}" dt="2019-10-02T00:50:53.041" v="144" actId="20577"/>
        <pc:sldMkLst>
          <pc:docMk/>
          <pc:sldMk cId="880932690" sldId="262"/>
        </pc:sldMkLst>
        <pc:spChg chg="mod">
          <ac:chgData name="Martin Cserhati" userId="8082f084cd8591cf" providerId="LiveId" clId="{2CE0DED4-9F52-412E-88E6-2FBE8391D91C}" dt="2019-10-02T00:50:24.627" v="98" actId="20577"/>
          <ac:spMkLst>
            <pc:docMk/>
            <pc:sldMk cId="880932690" sldId="262"/>
            <ac:spMk id="2" creationId="{00000000-0000-0000-0000-000000000000}"/>
          </ac:spMkLst>
        </pc:spChg>
        <pc:spChg chg="mod">
          <ac:chgData name="Martin Cserhati" userId="8082f084cd8591cf" providerId="LiveId" clId="{2CE0DED4-9F52-412E-88E6-2FBE8391D91C}" dt="2019-10-02T00:50:53.041" v="144" actId="20577"/>
          <ac:spMkLst>
            <pc:docMk/>
            <pc:sldMk cId="880932690" sldId="262"/>
            <ac:spMk id="3" creationId="{00000000-0000-0000-0000-000000000000}"/>
          </ac:spMkLst>
        </pc:spChg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3851593430" sldId="263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1479014812" sldId="264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3476681989" sldId="265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22310994" sldId="266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1338645976" sldId="267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3793799174" sldId="268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3538147905" sldId="269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1824971154" sldId="270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21401112" sldId="271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3677784552" sldId="272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1816031075" sldId="273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1148374763" sldId="274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369851777" sldId="275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2589395776" sldId="276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1702499207" sldId="277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1563160797" sldId="278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759995471" sldId="279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3635823458" sldId="280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3736069815" sldId="281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3704101686" sldId="282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2717848589" sldId="283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2074133218" sldId="284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1612661614" sldId="285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1886797792" sldId="286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3238209378" sldId="287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2368132938" sldId="288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3789794475" sldId="289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2708042662" sldId="290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1870700055" sldId="291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1256048776" sldId="292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3911044724" sldId="293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813571402" sldId="294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2033692104" sldId="295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3389421384" sldId="296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1947967134" sldId="297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3513652738" sldId="298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1196375963" sldId="299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3188183553" sldId="300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478778988" sldId="301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432188481" sldId="302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1809375684" sldId="303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712307093" sldId="304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2026158833" sldId="305"/>
        </pc:sldMkLst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3864652784" sldId="306"/>
        </pc:sldMkLst>
      </pc:sldChg>
      <pc:sldChg chg="modSp">
        <pc:chgData name="Martin Cserhati" userId="8082f084cd8591cf" providerId="LiveId" clId="{2CE0DED4-9F52-412E-88E6-2FBE8391D91C}" dt="2019-10-02T00:52:11.846" v="417" actId="20577"/>
        <pc:sldMkLst>
          <pc:docMk/>
          <pc:sldMk cId="236843757" sldId="444"/>
        </pc:sldMkLst>
        <pc:spChg chg="mod">
          <ac:chgData name="Martin Cserhati" userId="8082f084cd8591cf" providerId="LiveId" clId="{2CE0DED4-9F52-412E-88E6-2FBE8391D91C}" dt="2019-10-02T00:50:59.946" v="157" actId="20577"/>
          <ac:spMkLst>
            <pc:docMk/>
            <pc:sldMk cId="236843757" sldId="444"/>
            <ac:spMk id="2" creationId="{00000000-0000-0000-0000-000000000000}"/>
          </ac:spMkLst>
        </pc:spChg>
        <pc:spChg chg="mod">
          <ac:chgData name="Martin Cserhati" userId="8082f084cd8591cf" providerId="LiveId" clId="{2CE0DED4-9F52-412E-88E6-2FBE8391D91C}" dt="2019-10-02T00:52:11.846" v="417" actId="20577"/>
          <ac:spMkLst>
            <pc:docMk/>
            <pc:sldMk cId="236843757" sldId="444"/>
            <ac:spMk id="3" creationId="{00000000-0000-0000-0000-000000000000}"/>
          </ac:spMkLst>
        </pc:spChg>
      </pc:sldChg>
      <pc:sldChg chg="addSp delSp modSp">
        <pc:chgData name="Martin Cserhati" userId="8082f084cd8591cf" providerId="LiveId" clId="{2CE0DED4-9F52-412E-88E6-2FBE8391D91C}" dt="2019-10-01T19:05:26.297" v="79" actId="1076"/>
        <pc:sldMkLst>
          <pc:docMk/>
          <pc:sldMk cId="4234684941" sldId="446"/>
        </pc:sldMkLst>
        <pc:spChg chg="mod">
          <ac:chgData name="Martin Cserhati" userId="8082f084cd8591cf" providerId="LiveId" clId="{2CE0DED4-9F52-412E-88E6-2FBE8391D91C}" dt="2019-10-01T19:03:14.689" v="68" actId="20577"/>
          <ac:spMkLst>
            <pc:docMk/>
            <pc:sldMk cId="4234684941" sldId="446"/>
            <ac:spMk id="2" creationId="{8AD0C07D-6584-4A01-BA99-EC3BC5020D55}"/>
          </ac:spMkLst>
        </pc:spChg>
        <pc:spChg chg="mod">
          <ac:chgData name="Martin Cserhati" userId="8082f084cd8591cf" providerId="LiveId" clId="{2CE0DED4-9F52-412E-88E6-2FBE8391D91C}" dt="2019-10-01T19:03:08.641" v="52" actId="20577"/>
          <ac:spMkLst>
            <pc:docMk/>
            <pc:sldMk cId="4234684941" sldId="446"/>
            <ac:spMk id="3" creationId="{6AA4B2EA-7AD3-429A-8A92-09B4E29391E1}"/>
          </ac:spMkLst>
        </pc:spChg>
        <pc:picChg chg="del">
          <ac:chgData name="Martin Cserhati" userId="8082f084cd8591cf" providerId="LiveId" clId="{2CE0DED4-9F52-412E-88E6-2FBE8391D91C}" dt="2019-10-01T19:03:21.144" v="69" actId="478"/>
          <ac:picMkLst>
            <pc:docMk/>
            <pc:sldMk cId="4234684941" sldId="446"/>
            <ac:picMk id="8" creationId="{8922DB4E-33A9-4EF3-9A3D-CC773746EF61}"/>
          </ac:picMkLst>
        </pc:picChg>
        <pc:picChg chg="del">
          <ac:chgData name="Martin Cserhati" userId="8082f084cd8591cf" providerId="LiveId" clId="{2CE0DED4-9F52-412E-88E6-2FBE8391D91C}" dt="2019-10-01T19:03:21.549" v="70" actId="478"/>
          <ac:picMkLst>
            <pc:docMk/>
            <pc:sldMk cId="4234684941" sldId="446"/>
            <ac:picMk id="9" creationId="{49366508-622C-4D98-B395-2C66C9302BE9}"/>
          </ac:picMkLst>
        </pc:picChg>
        <pc:picChg chg="del">
          <ac:chgData name="Martin Cserhati" userId="8082f084cd8591cf" providerId="LiveId" clId="{2CE0DED4-9F52-412E-88E6-2FBE8391D91C}" dt="2019-10-01T19:03:22.017" v="71" actId="478"/>
          <ac:picMkLst>
            <pc:docMk/>
            <pc:sldMk cId="4234684941" sldId="446"/>
            <ac:picMk id="10" creationId="{3BF2A13B-85E0-4FF6-B423-E3478E829DF3}"/>
          </ac:picMkLst>
        </pc:picChg>
        <pc:picChg chg="add del mod">
          <ac:chgData name="Martin Cserhati" userId="8082f084cd8591cf" providerId="LiveId" clId="{2CE0DED4-9F52-412E-88E6-2FBE8391D91C}" dt="2019-10-01T19:05:03.857" v="74" actId="478"/>
          <ac:picMkLst>
            <pc:docMk/>
            <pc:sldMk cId="4234684941" sldId="446"/>
            <ac:picMk id="11" creationId="{2105DDC5-D77D-4375-A50D-694BCDE1238D}"/>
          </ac:picMkLst>
        </pc:picChg>
        <pc:picChg chg="add del mod">
          <ac:chgData name="Martin Cserhati" userId="8082f084cd8591cf" providerId="LiveId" clId="{2CE0DED4-9F52-412E-88E6-2FBE8391D91C}" dt="2019-10-01T19:05:13.207" v="77"/>
          <ac:picMkLst>
            <pc:docMk/>
            <pc:sldMk cId="4234684941" sldId="446"/>
            <ac:picMk id="13" creationId="{52B8CCDD-7321-4271-8198-1EF3BD47973B}"/>
          </ac:picMkLst>
        </pc:picChg>
        <pc:picChg chg="add mod">
          <ac:chgData name="Martin Cserhati" userId="8082f084cd8591cf" providerId="LiveId" clId="{2CE0DED4-9F52-412E-88E6-2FBE8391D91C}" dt="2019-10-01T19:05:26.297" v="79" actId="1076"/>
          <ac:picMkLst>
            <pc:docMk/>
            <pc:sldMk cId="4234684941" sldId="446"/>
            <ac:picMk id="15" creationId="{6DBDF42F-FC8E-449E-B290-37BDFC77B57B}"/>
          </ac:picMkLst>
        </pc:picChg>
      </pc:sldChg>
      <pc:sldChg chg="del">
        <pc:chgData name="Martin Cserhati" userId="8082f084cd8591cf" providerId="LiveId" clId="{2CE0DED4-9F52-412E-88E6-2FBE8391D91C}" dt="2019-10-01T19:02:22.399" v="0" actId="47"/>
        <pc:sldMkLst>
          <pc:docMk/>
          <pc:sldMk cId="1867292229" sldId="448"/>
        </pc:sldMkLst>
      </pc:sldChg>
      <pc:sldMasterChg chg="delSldLayout">
        <pc:chgData name="Martin Cserhati" userId="8082f084cd8591cf" providerId="LiveId" clId="{2CE0DED4-9F52-412E-88E6-2FBE8391D91C}" dt="2019-10-01T19:02:22.399" v="0" actId="47"/>
        <pc:sldMasterMkLst>
          <pc:docMk/>
          <pc:sldMasterMk cId="2762904078" sldId="2147484310"/>
        </pc:sldMasterMkLst>
        <pc:sldLayoutChg chg="del">
          <pc:chgData name="Martin Cserhati" userId="8082f084cd8591cf" providerId="LiveId" clId="{2CE0DED4-9F52-412E-88E6-2FBE8391D91C}" dt="2019-10-01T19:02:22.399" v="0" actId="47"/>
          <pc:sldLayoutMkLst>
            <pc:docMk/>
            <pc:sldMasterMk cId="2762904078" sldId="2147484310"/>
            <pc:sldLayoutMk cId="3825650551" sldId="2147484322"/>
          </pc:sldLayoutMkLst>
        </pc:sldLayoutChg>
      </pc:sldMasterChg>
    </pc:docChg>
  </pc:docChgLst>
  <pc:docChgLst>
    <pc:chgData name="Martin Cserhati" userId="8082f084cd8591cf" providerId="LiveId" clId="{D7E17FDB-35E7-428E-8FEE-55EA73CB7478}"/>
    <pc:docChg chg="undo custSel addSld delSld modSld sldOrd modMainMaster">
      <pc:chgData name="Martin Cserhati" userId="8082f084cd8591cf" providerId="LiveId" clId="{D7E17FDB-35E7-428E-8FEE-55EA73CB7478}" dt="2019-11-30T21:27:31.506" v="1630" actId="1038"/>
      <pc:docMkLst>
        <pc:docMk/>
      </pc:docMkLst>
      <pc:sldChg chg="addSp delSp del">
        <pc:chgData name="Martin Cserhati" userId="8082f084cd8591cf" providerId="LiveId" clId="{D7E17FDB-35E7-428E-8FEE-55EA73CB7478}" dt="2019-11-30T00:32:47.148" v="1182" actId="2696"/>
        <pc:sldMkLst>
          <pc:docMk/>
          <pc:sldMk cId="880932690" sldId="262"/>
        </pc:sldMkLst>
        <pc:picChg chg="add del">
          <ac:chgData name="Martin Cserhati" userId="8082f084cd8591cf" providerId="LiveId" clId="{D7E17FDB-35E7-428E-8FEE-55EA73CB7478}" dt="2019-11-29T23:48:33.421" v="187"/>
          <ac:picMkLst>
            <pc:docMk/>
            <pc:sldMk cId="880932690" sldId="262"/>
            <ac:picMk id="4" creationId="{9704ED7D-C26E-42AB-8724-DC8E69F8FB9B}"/>
          </ac:picMkLst>
        </pc:picChg>
      </pc:sldChg>
      <pc:sldChg chg="addSp delSp modSp">
        <pc:chgData name="Martin Cserhati" userId="8082f084cd8591cf" providerId="LiveId" clId="{D7E17FDB-35E7-428E-8FEE-55EA73CB7478}" dt="2019-11-30T20:44:25.022" v="1399" actId="14100"/>
        <pc:sldMkLst>
          <pc:docMk/>
          <pc:sldMk cId="1150489257" sldId="262"/>
        </pc:sldMkLst>
        <pc:spChg chg="add del">
          <ac:chgData name="Martin Cserhati" userId="8082f084cd8591cf" providerId="LiveId" clId="{D7E17FDB-35E7-428E-8FEE-55EA73CB7478}" dt="2019-11-30T20:44:09.472" v="1393"/>
          <ac:spMkLst>
            <pc:docMk/>
            <pc:sldMk cId="1150489257" sldId="262"/>
            <ac:spMk id="4" creationId="{9B8D2FEA-73C0-45AE-BE51-68B2B31CD9C6}"/>
          </ac:spMkLst>
        </pc:spChg>
        <pc:picChg chg="add mod">
          <ac:chgData name="Martin Cserhati" userId="8082f084cd8591cf" providerId="LiveId" clId="{D7E17FDB-35E7-428E-8FEE-55EA73CB7478}" dt="2019-11-30T20:44:25.022" v="1399" actId="14100"/>
          <ac:picMkLst>
            <pc:docMk/>
            <pc:sldMk cId="1150489257" sldId="262"/>
            <ac:picMk id="5" creationId="{90FE81CA-8C83-4F1B-8A2D-9B9CB4CF4D24}"/>
          </ac:picMkLst>
        </pc:picChg>
      </pc:sldChg>
      <pc:sldChg chg="modSp ord">
        <pc:chgData name="Martin Cserhati" userId="8082f084cd8591cf" providerId="LiveId" clId="{D7E17FDB-35E7-428E-8FEE-55EA73CB7478}" dt="2019-11-30T20:53:43.372" v="1541"/>
        <pc:sldMkLst>
          <pc:docMk/>
          <pc:sldMk cId="100389254" sldId="444"/>
        </pc:sldMkLst>
        <pc:spChg chg="mod">
          <ac:chgData name="Martin Cserhati" userId="8082f084cd8591cf" providerId="LiveId" clId="{D7E17FDB-35E7-428E-8FEE-55EA73CB7478}" dt="2019-11-30T20:53:43.372" v="1541"/>
          <ac:spMkLst>
            <pc:docMk/>
            <pc:sldMk cId="100389254" sldId="444"/>
            <ac:spMk id="2" creationId="{00000000-0000-0000-0000-000000000000}"/>
          </ac:spMkLst>
        </pc:spChg>
        <pc:spChg chg="mod">
          <ac:chgData name="Martin Cserhati" userId="8082f084cd8591cf" providerId="LiveId" clId="{D7E17FDB-35E7-428E-8FEE-55EA73CB7478}" dt="2019-11-30T20:53:27.792" v="1539" actId="20577"/>
          <ac:spMkLst>
            <pc:docMk/>
            <pc:sldMk cId="100389254" sldId="444"/>
            <ac:spMk id="3" creationId="{00000000-0000-0000-0000-000000000000}"/>
          </ac:spMkLst>
        </pc:spChg>
      </pc:sldChg>
      <pc:sldChg chg="del">
        <pc:chgData name="Martin Cserhati" userId="8082f084cd8591cf" providerId="LiveId" clId="{D7E17FDB-35E7-428E-8FEE-55EA73CB7478}" dt="2019-11-30T00:32:47.148" v="1182" actId="2696"/>
        <pc:sldMkLst>
          <pc:docMk/>
          <pc:sldMk cId="236843757" sldId="444"/>
        </pc:sldMkLst>
      </pc:sldChg>
      <pc:sldChg chg="modSp">
        <pc:chgData name="Martin Cserhati" userId="8082f084cd8591cf" providerId="LiveId" clId="{D7E17FDB-35E7-428E-8FEE-55EA73CB7478}" dt="2019-11-30T00:13:18.152" v="200" actId="20577"/>
        <pc:sldMkLst>
          <pc:docMk/>
          <pc:sldMk cId="4097327130" sldId="445"/>
        </pc:sldMkLst>
        <pc:spChg chg="mod">
          <ac:chgData name="Martin Cserhati" userId="8082f084cd8591cf" providerId="LiveId" clId="{D7E17FDB-35E7-428E-8FEE-55EA73CB7478}" dt="2019-11-30T00:13:18.152" v="200" actId="20577"/>
          <ac:spMkLst>
            <pc:docMk/>
            <pc:sldMk cId="4097327130" sldId="445"/>
            <ac:spMk id="3" creationId="{00000000-0000-0000-0000-000000000000}"/>
          </ac:spMkLst>
        </pc:spChg>
      </pc:sldChg>
      <pc:sldChg chg="addSp delSp">
        <pc:chgData name="Martin Cserhati" userId="8082f084cd8591cf" providerId="LiveId" clId="{D7E17FDB-35E7-428E-8FEE-55EA73CB7478}" dt="2019-11-30T20:44:13.176" v="1395"/>
        <pc:sldMkLst>
          <pc:docMk/>
          <pc:sldMk cId="4234684941" sldId="446"/>
        </pc:sldMkLst>
        <pc:picChg chg="add del">
          <ac:chgData name="Martin Cserhati" userId="8082f084cd8591cf" providerId="LiveId" clId="{D7E17FDB-35E7-428E-8FEE-55EA73CB7478}" dt="2019-11-30T20:44:13.176" v="1395"/>
          <ac:picMkLst>
            <pc:docMk/>
            <pc:sldMk cId="4234684941" sldId="446"/>
            <ac:picMk id="15" creationId="{6DBDF42F-FC8E-449E-B290-37BDFC77B57B}"/>
          </ac:picMkLst>
        </pc:picChg>
      </pc:sldChg>
      <pc:sldChg chg="modSp">
        <pc:chgData name="Martin Cserhati" userId="8082f084cd8591cf" providerId="LiveId" clId="{D7E17FDB-35E7-428E-8FEE-55EA73CB7478}" dt="2019-11-29T23:48:03.904" v="185" actId="313"/>
        <pc:sldMkLst>
          <pc:docMk/>
          <pc:sldMk cId="3513280207" sldId="447"/>
        </pc:sldMkLst>
        <pc:spChg chg="mod">
          <ac:chgData name="Martin Cserhati" userId="8082f084cd8591cf" providerId="LiveId" clId="{D7E17FDB-35E7-428E-8FEE-55EA73CB7478}" dt="2019-11-29T23:48:03.904" v="185" actId="313"/>
          <ac:spMkLst>
            <pc:docMk/>
            <pc:sldMk cId="3513280207" sldId="447"/>
            <ac:spMk id="3" creationId="{00000000-0000-0000-0000-000000000000}"/>
          </ac:spMkLst>
        </pc:spChg>
      </pc:sldChg>
      <pc:sldChg chg="del">
        <pc:chgData name="Martin Cserhati" userId="8082f084cd8591cf" providerId="LiveId" clId="{D7E17FDB-35E7-428E-8FEE-55EA73CB7478}" dt="2019-11-30T20:44:42.895" v="1400" actId="47"/>
        <pc:sldMkLst>
          <pc:docMk/>
          <pc:sldMk cId="1144115049" sldId="518"/>
        </pc:sldMkLst>
      </pc:sldChg>
      <pc:sldChg chg="modSp del">
        <pc:chgData name="Martin Cserhati" userId="8082f084cd8591cf" providerId="LiveId" clId="{D7E17FDB-35E7-428E-8FEE-55EA73CB7478}" dt="2019-11-30T20:44:42.895" v="1400" actId="47"/>
        <pc:sldMkLst>
          <pc:docMk/>
          <pc:sldMk cId="2331500859" sldId="519"/>
        </pc:sldMkLst>
        <pc:spChg chg="mod">
          <ac:chgData name="Martin Cserhati" userId="8082f084cd8591cf" providerId="LiveId" clId="{D7E17FDB-35E7-428E-8FEE-55EA73CB7478}" dt="2019-11-30T00:11:01.419" v="190" actId="27636"/>
          <ac:spMkLst>
            <pc:docMk/>
            <pc:sldMk cId="2331500859" sldId="519"/>
            <ac:spMk id="2" creationId="{00000000-0000-0000-0000-000000000000}"/>
          </ac:spMkLst>
        </pc:spChg>
      </pc:sldChg>
      <pc:sldChg chg="modSp ord">
        <pc:chgData name="Martin Cserhati" userId="8082f084cd8591cf" providerId="LiveId" clId="{D7E17FDB-35E7-428E-8FEE-55EA73CB7478}" dt="2019-11-30T00:39:00.904" v="1390" actId="20577"/>
        <pc:sldMkLst>
          <pc:docMk/>
          <pc:sldMk cId="1779569426" sldId="521"/>
        </pc:sldMkLst>
        <pc:spChg chg="mod">
          <ac:chgData name="Martin Cserhati" userId="8082f084cd8591cf" providerId="LiveId" clId="{D7E17FDB-35E7-428E-8FEE-55EA73CB7478}" dt="2019-11-30T00:14:15.804" v="219" actId="20577"/>
          <ac:spMkLst>
            <pc:docMk/>
            <pc:sldMk cId="1779569426" sldId="521"/>
            <ac:spMk id="2" creationId="{00000000-0000-0000-0000-000000000000}"/>
          </ac:spMkLst>
        </pc:spChg>
        <pc:spChg chg="mod">
          <ac:chgData name="Martin Cserhati" userId="8082f084cd8591cf" providerId="LiveId" clId="{D7E17FDB-35E7-428E-8FEE-55EA73CB7478}" dt="2019-11-30T00:39:00.904" v="1390" actId="20577"/>
          <ac:spMkLst>
            <pc:docMk/>
            <pc:sldMk cId="1779569426" sldId="521"/>
            <ac:spMk id="3" creationId="{00000000-0000-0000-0000-000000000000}"/>
          </ac:spMkLst>
        </pc:spChg>
      </pc:sldChg>
      <pc:sldChg chg="modSp add">
        <pc:chgData name="Martin Cserhati" userId="8082f084cd8591cf" providerId="LiveId" clId="{D7E17FDB-35E7-428E-8FEE-55EA73CB7478}" dt="2019-11-30T20:49:07.047" v="1440" actId="27636"/>
        <pc:sldMkLst>
          <pc:docMk/>
          <pc:sldMk cId="4120316749" sldId="522"/>
        </pc:sldMkLst>
        <pc:spChg chg="mod">
          <ac:chgData name="Martin Cserhati" userId="8082f084cd8591cf" providerId="LiveId" clId="{D7E17FDB-35E7-428E-8FEE-55EA73CB7478}" dt="2019-11-30T20:45:02.228" v="1427" actId="20577"/>
          <ac:spMkLst>
            <pc:docMk/>
            <pc:sldMk cId="4120316749" sldId="522"/>
            <ac:spMk id="2" creationId="{00000000-0000-0000-0000-000000000000}"/>
          </ac:spMkLst>
        </pc:spChg>
        <pc:spChg chg="mod">
          <ac:chgData name="Martin Cserhati" userId="8082f084cd8591cf" providerId="LiveId" clId="{D7E17FDB-35E7-428E-8FEE-55EA73CB7478}" dt="2019-11-30T20:49:07.047" v="1440" actId="27636"/>
          <ac:spMkLst>
            <pc:docMk/>
            <pc:sldMk cId="4120316749" sldId="522"/>
            <ac:spMk id="3" creationId="{00000000-0000-0000-0000-000000000000}"/>
          </ac:spMkLst>
        </pc:spChg>
      </pc:sldChg>
      <pc:sldChg chg="modSp del">
        <pc:chgData name="Martin Cserhati" userId="8082f084cd8591cf" providerId="LiveId" clId="{D7E17FDB-35E7-428E-8FEE-55EA73CB7478}" dt="2019-11-30T20:44:42.895" v="1400" actId="47"/>
        <pc:sldMkLst>
          <pc:docMk/>
          <pc:sldMk cId="4266981111" sldId="522"/>
        </pc:sldMkLst>
        <pc:spChg chg="mod">
          <ac:chgData name="Martin Cserhati" userId="8082f084cd8591cf" providerId="LiveId" clId="{D7E17FDB-35E7-428E-8FEE-55EA73CB7478}" dt="2019-11-30T00:34:28.585" v="1356" actId="20577"/>
          <ac:spMkLst>
            <pc:docMk/>
            <pc:sldMk cId="4266981111" sldId="522"/>
            <ac:spMk id="3" creationId="{00000000-0000-0000-0000-000000000000}"/>
          </ac:spMkLst>
        </pc:spChg>
      </pc:sldChg>
      <pc:sldChg chg="addSp delSp modSp add ord">
        <pc:chgData name="Martin Cserhati" userId="8082f084cd8591cf" providerId="LiveId" clId="{D7E17FDB-35E7-428E-8FEE-55EA73CB7478}" dt="2019-11-30T20:51:18.880" v="1469"/>
        <pc:sldMkLst>
          <pc:docMk/>
          <pc:sldMk cId="587109752" sldId="523"/>
        </pc:sldMkLst>
        <pc:spChg chg="del">
          <ac:chgData name="Martin Cserhati" userId="8082f084cd8591cf" providerId="LiveId" clId="{D7E17FDB-35E7-428E-8FEE-55EA73CB7478}" dt="2019-11-30T20:48:41.998" v="1433" actId="931"/>
          <ac:spMkLst>
            <pc:docMk/>
            <pc:sldMk cId="587109752" sldId="523"/>
            <ac:spMk id="3" creationId="{00000000-0000-0000-0000-000000000000}"/>
          </ac:spMkLst>
        </pc:spChg>
        <pc:picChg chg="add mod">
          <ac:chgData name="Martin Cserhati" userId="8082f084cd8591cf" providerId="LiveId" clId="{D7E17FDB-35E7-428E-8FEE-55EA73CB7478}" dt="2019-11-30T20:48:41.998" v="1433" actId="931"/>
          <ac:picMkLst>
            <pc:docMk/>
            <pc:sldMk cId="587109752" sldId="523"/>
            <ac:picMk id="5" creationId="{8280C213-D602-4252-B011-90C9A7E4AECB}"/>
          </ac:picMkLst>
        </pc:picChg>
      </pc:sldChg>
      <pc:sldChg chg="modSp add ord">
        <pc:chgData name="Martin Cserhati" userId="8082f084cd8591cf" providerId="LiveId" clId="{D7E17FDB-35E7-428E-8FEE-55EA73CB7478}" dt="2019-11-30T20:49:46.333" v="1449" actId="27636"/>
        <pc:sldMkLst>
          <pc:docMk/>
          <pc:sldMk cId="2462284970" sldId="524"/>
        </pc:sldMkLst>
        <pc:spChg chg="mod">
          <ac:chgData name="Martin Cserhati" userId="8082f084cd8591cf" providerId="LiveId" clId="{D7E17FDB-35E7-428E-8FEE-55EA73CB7478}" dt="2019-11-30T20:49:30.042" v="1444" actId="27636"/>
          <ac:spMkLst>
            <pc:docMk/>
            <pc:sldMk cId="2462284970" sldId="524"/>
            <ac:spMk id="2" creationId="{00000000-0000-0000-0000-000000000000}"/>
          </ac:spMkLst>
        </pc:spChg>
        <pc:spChg chg="mod">
          <ac:chgData name="Martin Cserhati" userId="8082f084cd8591cf" providerId="LiveId" clId="{D7E17FDB-35E7-428E-8FEE-55EA73CB7478}" dt="2019-11-30T20:49:46.333" v="1449" actId="27636"/>
          <ac:spMkLst>
            <pc:docMk/>
            <pc:sldMk cId="2462284970" sldId="524"/>
            <ac:spMk id="3" creationId="{00000000-0000-0000-0000-000000000000}"/>
          </ac:spMkLst>
        </pc:spChg>
      </pc:sldChg>
      <pc:sldChg chg="modSp del">
        <pc:chgData name="Martin Cserhati" userId="8082f084cd8591cf" providerId="LiveId" clId="{D7E17FDB-35E7-428E-8FEE-55EA73CB7478}" dt="2019-11-30T00:11:50.613" v="195" actId="47"/>
        <pc:sldMkLst>
          <pc:docMk/>
          <pc:sldMk cId="67704644" sldId="525"/>
        </pc:sldMkLst>
        <pc:spChg chg="mod">
          <ac:chgData name="Martin Cserhati" userId="8082f084cd8591cf" providerId="LiveId" clId="{D7E17FDB-35E7-428E-8FEE-55EA73CB7478}" dt="2019-11-30T00:11:42.709" v="194" actId="12"/>
          <ac:spMkLst>
            <pc:docMk/>
            <pc:sldMk cId="67704644" sldId="525"/>
            <ac:spMk id="3" creationId="{00000000-0000-0000-0000-000000000000}"/>
          </ac:spMkLst>
        </pc:spChg>
      </pc:sldChg>
      <pc:sldChg chg="modSp add">
        <pc:chgData name="Martin Cserhati" userId="8082f084cd8591cf" providerId="LiveId" clId="{D7E17FDB-35E7-428E-8FEE-55EA73CB7478}" dt="2019-11-30T20:49:10.953" v="1442"/>
        <pc:sldMkLst>
          <pc:docMk/>
          <pc:sldMk cId="3997824098" sldId="525"/>
        </pc:sldMkLst>
        <pc:spChg chg="mod">
          <ac:chgData name="Martin Cserhati" userId="8082f084cd8591cf" providerId="LiveId" clId="{D7E17FDB-35E7-428E-8FEE-55EA73CB7478}" dt="2019-11-30T20:49:10.953" v="1442"/>
          <ac:spMkLst>
            <pc:docMk/>
            <pc:sldMk cId="3997824098" sldId="525"/>
            <ac:spMk id="3" creationId="{00000000-0000-0000-0000-000000000000}"/>
          </ac:spMkLst>
        </pc:spChg>
      </pc:sldChg>
      <pc:sldChg chg="del">
        <pc:chgData name="Martin Cserhati" userId="8082f084cd8591cf" providerId="LiveId" clId="{D7E17FDB-35E7-428E-8FEE-55EA73CB7478}" dt="2019-11-30T00:11:55.716" v="196" actId="47"/>
        <pc:sldMkLst>
          <pc:docMk/>
          <pc:sldMk cId="1881455131" sldId="526"/>
        </pc:sldMkLst>
      </pc:sldChg>
      <pc:sldChg chg="modSp add">
        <pc:chgData name="Martin Cserhati" userId="8082f084cd8591cf" providerId="LiveId" clId="{D7E17FDB-35E7-428E-8FEE-55EA73CB7478}" dt="2019-11-30T20:50:00.642" v="1454"/>
        <pc:sldMkLst>
          <pc:docMk/>
          <pc:sldMk cId="2895531865" sldId="526"/>
        </pc:sldMkLst>
        <pc:spChg chg="mod">
          <ac:chgData name="Martin Cserhati" userId="8082f084cd8591cf" providerId="LiveId" clId="{D7E17FDB-35E7-428E-8FEE-55EA73CB7478}" dt="2019-11-30T20:50:00.642" v="1454"/>
          <ac:spMkLst>
            <pc:docMk/>
            <pc:sldMk cId="2895531865" sldId="526"/>
            <ac:spMk id="3" creationId="{00000000-0000-0000-0000-000000000000}"/>
          </ac:spMkLst>
        </pc:spChg>
      </pc:sldChg>
      <pc:sldChg chg="modSp del">
        <pc:chgData name="Martin Cserhati" userId="8082f084cd8591cf" providerId="LiveId" clId="{D7E17FDB-35E7-428E-8FEE-55EA73CB7478}" dt="2019-11-30T20:44:42.895" v="1400" actId="47"/>
        <pc:sldMkLst>
          <pc:docMk/>
          <pc:sldMk cId="568250330" sldId="527"/>
        </pc:sldMkLst>
        <pc:spChg chg="mod">
          <ac:chgData name="Martin Cserhati" userId="8082f084cd8591cf" providerId="LiveId" clId="{D7E17FDB-35E7-428E-8FEE-55EA73CB7478}" dt="2019-11-30T00:12:04.357" v="197" actId="12"/>
          <ac:spMkLst>
            <pc:docMk/>
            <pc:sldMk cId="568250330" sldId="527"/>
            <ac:spMk id="3" creationId="{00000000-0000-0000-0000-000000000000}"/>
          </ac:spMkLst>
        </pc:spChg>
      </pc:sldChg>
      <pc:sldChg chg="modSp add">
        <pc:chgData name="Martin Cserhati" userId="8082f084cd8591cf" providerId="LiveId" clId="{D7E17FDB-35E7-428E-8FEE-55EA73CB7478}" dt="2019-11-30T20:50:15.191" v="1459" actId="27636"/>
        <pc:sldMkLst>
          <pc:docMk/>
          <pc:sldMk cId="3573910757" sldId="527"/>
        </pc:sldMkLst>
        <pc:spChg chg="mod">
          <ac:chgData name="Martin Cserhati" userId="8082f084cd8591cf" providerId="LiveId" clId="{D7E17FDB-35E7-428E-8FEE-55EA73CB7478}" dt="2019-11-30T20:50:15.191" v="1459" actId="27636"/>
          <ac:spMkLst>
            <pc:docMk/>
            <pc:sldMk cId="3573910757" sldId="527"/>
            <ac:spMk id="3" creationId="{00000000-0000-0000-0000-000000000000}"/>
          </ac:spMkLst>
        </pc:spChg>
      </pc:sldChg>
      <pc:sldChg chg="modSp add">
        <pc:chgData name="Martin Cserhati" userId="8082f084cd8591cf" providerId="LiveId" clId="{D7E17FDB-35E7-428E-8FEE-55EA73CB7478}" dt="2019-11-30T20:50:57.514" v="1467" actId="27636"/>
        <pc:sldMkLst>
          <pc:docMk/>
          <pc:sldMk cId="1105270844" sldId="528"/>
        </pc:sldMkLst>
        <pc:spChg chg="mod">
          <ac:chgData name="Martin Cserhati" userId="8082f084cd8591cf" providerId="LiveId" clId="{D7E17FDB-35E7-428E-8FEE-55EA73CB7478}" dt="2019-11-30T20:50:37.750" v="1465" actId="113"/>
          <ac:spMkLst>
            <pc:docMk/>
            <pc:sldMk cId="1105270844" sldId="528"/>
            <ac:spMk id="2" creationId="{00000000-0000-0000-0000-000000000000}"/>
          </ac:spMkLst>
        </pc:spChg>
        <pc:spChg chg="mod">
          <ac:chgData name="Martin Cserhati" userId="8082f084cd8591cf" providerId="LiveId" clId="{D7E17FDB-35E7-428E-8FEE-55EA73CB7478}" dt="2019-11-30T20:50:57.514" v="1467" actId="27636"/>
          <ac:spMkLst>
            <pc:docMk/>
            <pc:sldMk cId="1105270844" sldId="528"/>
            <ac:spMk id="3" creationId="{00000000-0000-0000-0000-000000000000}"/>
          </ac:spMkLst>
        </pc:spChg>
      </pc:sldChg>
      <pc:sldChg chg="modSp del">
        <pc:chgData name="Martin Cserhati" userId="8082f084cd8591cf" providerId="LiveId" clId="{D7E17FDB-35E7-428E-8FEE-55EA73CB7478}" dt="2019-11-30T20:44:42.895" v="1400" actId="47"/>
        <pc:sldMkLst>
          <pc:docMk/>
          <pc:sldMk cId="3678806927" sldId="528"/>
        </pc:sldMkLst>
        <pc:spChg chg="mod">
          <ac:chgData name="Martin Cserhati" userId="8082f084cd8591cf" providerId="LiveId" clId="{D7E17FDB-35E7-428E-8FEE-55EA73CB7478}" dt="2019-11-30T00:11:01.405" v="189" actId="27636"/>
          <ac:spMkLst>
            <pc:docMk/>
            <pc:sldMk cId="3678806927" sldId="528"/>
            <ac:spMk id="2" creationId="{00000000-0000-0000-0000-000000000000}"/>
          </ac:spMkLst>
        </pc:spChg>
        <pc:spChg chg="mod">
          <ac:chgData name="Martin Cserhati" userId="8082f084cd8591cf" providerId="LiveId" clId="{D7E17FDB-35E7-428E-8FEE-55EA73CB7478}" dt="2019-11-30T00:35:04.656" v="1358" actId="20577"/>
          <ac:spMkLst>
            <pc:docMk/>
            <pc:sldMk cId="3678806927" sldId="528"/>
            <ac:spMk id="3" creationId="{00000000-0000-0000-0000-000000000000}"/>
          </ac:spMkLst>
        </pc:spChg>
      </pc:sldChg>
      <pc:sldChg chg="modSp del">
        <pc:chgData name="Martin Cserhati" userId="8082f084cd8591cf" providerId="LiveId" clId="{D7E17FDB-35E7-428E-8FEE-55EA73CB7478}" dt="2019-11-30T20:44:42.895" v="1400" actId="47"/>
        <pc:sldMkLst>
          <pc:docMk/>
          <pc:sldMk cId="171362003" sldId="529"/>
        </pc:sldMkLst>
        <pc:spChg chg="mod">
          <ac:chgData name="Martin Cserhati" userId="8082f084cd8591cf" providerId="LiveId" clId="{D7E17FDB-35E7-428E-8FEE-55EA73CB7478}" dt="2019-11-30T00:35:10.947" v="1359" actId="12"/>
          <ac:spMkLst>
            <pc:docMk/>
            <pc:sldMk cId="171362003" sldId="529"/>
            <ac:spMk id="3" creationId="{00000000-0000-0000-0000-000000000000}"/>
          </ac:spMkLst>
        </pc:spChg>
      </pc:sldChg>
      <pc:sldChg chg="modSp add ord">
        <pc:chgData name="Martin Cserhati" userId="8082f084cd8591cf" providerId="LiveId" clId="{D7E17FDB-35E7-428E-8FEE-55EA73CB7478}" dt="2019-11-30T21:00:12.765" v="1598" actId="20577"/>
        <pc:sldMkLst>
          <pc:docMk/>
          <pc:sldMk cId="2361664341" sldId="529"/>
        </pc:sldMkLst>
        <pc:spChg chg="mod">
          <ac:chgData name="Martin Cserhati" userId="8082f084cd8591cf" providerId="LiveId" clId="{D7E17FDB-35E7-428E-8FEE-55EA73CB7478}" dt="2019-11-30T20:51:43.859" v="1505" actId="20577"/>
          <ac:spMkLst>
            <pc:docMk/>
            <pc:sldMk cId="2361664341" sldId="529"/>
            <ac:spMk id="2" creationId="{00000000-0000-0000-0000-000000000000}"/>
          </ac:spMkLst>
        </pc:spChg>
        <pc:spChg chg="mod">
          <ac:chgData name="Martin Cserhati" userId="8082f084cd8591cf" providerId="LiveId" clId="{D7E17FDB-35E7-428E-8FEE-55EA73CB7478}" dt="2019-11-30T21:00:12.765" v="1598" actId="20577"/>
          <ac:spMkLst>
            <pc:docMk/>
            <pc:sldMk cId="2361664341" sldId="529"/>
            <ac:spMk id="3" creationId="{00000000-0000-0000-0000-000000000000}"/>
          </ac:spMkLst>
        </pc:spChg>
      </pc:sldChg>
      <pc:sldChg chg="modSp add">
        <pc:chgData name="Martin Cserhati" userId="8082f084cd8591cf" providerId="LiveId" clId="{D7E17FDB-35E7-428E-8FEE-55EA73CB7478}" dt="2019-11-30T20:55:09.892" v="1556" actId="20577"/>
        <pc:sldMkLst>
          <pc:docMk/>
          <pc:sldMk cId="13148598" sldId="530"/>
        </pc:sldMkLst>
        <pc:spChg chg="mod">
          <ac:chgData name="Martin Cserhati" userId="8082f084cd8591cf" providerId="LiveId" clId="{D7E17FDB-35E7-428E-8FEE-55EA73CB7478}" dt="2019-11-30T20:53:45.620" v="1542"/>
          <ac:spMkLst>
            <pc:docMk/>
            <pc:sldMk cId="13148598" sldId="530"/>
            <ac:spMk id="2" creationId="{00000000-0000-0000-0000-000000000000}"/>
          </ac:spMkLst>
        </pc:spChg>
        <pc:spChg chg="mod">
          <ac:chgData name="Martin Cserhati" userId="8082f084cd8591cf" providerId="LiveId" clId="{D7E17FDB-35E7-428E-8FEE-55EA73CB7478}" dt="2019-11-30T20:55:09.892" v="1556" actId="20577"/>
          <ac:spMkLst>
            <pc:docMk/>
            <pc:sldMk cId="13148598" sldId="530"/>
            <ac:spMk id="3" creationId="{00000000-0000-0000-0000-000000000000}"/>
          </ac:spMkLst>
        </pc:spChg>
      </pc:sldChg>
      <pc:sldChg chg="addSp delSp modSp add del">
        <pc:chgData name="Martin Cserhati" userId="8082f084cd8591cf" providerId="LiveId" clId="{D7E17FDB-35E7-428E-8FEE-55EA73CB7478}" dt="2019-11-30T20:44:42.895" v="1400" actId="47"/>
        <pc:sldMkLst>
          <pc:docMk/>
          <pc:sldMk cId="213437143" sldId="530"/>
        </pc:sldMkLst>
        <pc:spChg chg="del">
          <ac:chgData name="Martin Cserhati" userId="8082f084cd8591cf" providerId="LiveId" clId="{D7E17FDB-35E7-428E-8FEE-55EA73CB7478}" dt="2019-11-30T00:30:53.249" v="1166" actId="478"/>
          <ac:spMkLst>
            <pc:docMk/>
            <pc:sldMk cId="213437143" sldId="530"/>
            <ac:spMk id="2" creationId="{00000000-0000-0000-0000-000000000000}"/>
          </ac:spMkLst>
        </pc:spChg>
        <pc:spChg chg="del">
          <ac:chgData name="Martin Cserhati" userId="8082f084cd8591cf" providerId="LiveId" clId="{D7E17FDB-35E7-428E-8FEE-55EA73CB7478}" dt="2019-11-30T00:30:26.645" v="1161" actId="478"/>
          <ac:spMkLst>
            <pc:docMk/>
            <pc:sldMk cId="213437143" sldId="530"/>
            <ac:spMk id="3" creationId="{00000000-0000-0000-0000-000000000000}"/>
          </ac:spMkLst>
        </pc:spChg>
        <pc:spChg chg="add del mod">
          <ac:chgData name="Martin Cserhati" userId="8082f084cd8591cf" providerId="LiveId" clId="{D7E17FDB-35E7-428E-8FEE-55EA73CB7478}" dt="2019-11-30T00:30:34.650" v="1162" actId="931"/>
          <ac:spMkLst>
            <pc:docMk/>
            <pc:sldMk cId="213437143" sldId="530"/>
            <ac:spMk id="5" creationId="{B295468D-730F-42F2-B911-7F54AC5C6DA3}"/>
          </ac:spMkLst>
        </pc:spChg>
        <pc:spChg chg="add del mod">
          <ac:chgData name="Martin Cserhati" userId="8082f084cd8591cf" providerId="LiveId" clId="{D7E17FDB-35E7-428E-8FEE-55EA73CB7478}" dt="2019-11-30T00:30:56.604" v="1167" actId="478"/>
          <ac:spMkLst>
            <pc:docMk/>
            <pc:sldMk cId="213437143" sldId="530"/>
            <ac:spMk id="9" creationId="{DD01329F-EF13-4019-ADD5-535BCD1024FC}"/>
          </ac:spMkLst>
        </pc:spChg>
        <pc:picChg chg="add mod">
          <ac:chgData name="Martin Cserhati" userId="8082f084cd8591cf" providerId="LiveId" clId="{D7E17FDB-35E7-428E-8FEE-55EA73CB7478}" dt="2019-11-30T00:31:19.185" v="1173" actId="1036"/>
          <ac:picMkLst>
            <pc:docMk/>
            <pc:sldMk cId="213437143" sldId="530"/>
            <ac:picMk id="7" creationId="{1BC1D51E-C09D-444E-B263-AC88D2021A19}"/>
          </ac:picMkLst>
        </pc:picChg>
      </pc:sldChg>
      <pc:sldChg chg="del">
        <pc:chgData name="Martin Cserhati" userId="8082f084cd8591cf" providerId="LiveId" clId="{D7E17FDB-35E7-428E-8FEE-55EA73CB7478}" dt="2019-11-30T00:12:28.450" v="198" actId="47"/>
        <pc:sldMkLst>
          <pc:docMk/>
          <pc:sldMk cId="2206637047" sldId="530"/>
        </pc:sldMkLst>
      </pc:sldChg>
      <pc:sldChg chg="modSp add">
        <pc:chgData name="Martin Cserhati" userId="8082f084cd8591cf" providerId="LiveId" clId="{D7E17FDB-35E7-428E-8FEE-55EA73CB7478}" dt="2019-11-30T20:55:20.698" v="1558" actId="27636"/>
        <pc:sldMkLst>
          <pc:docMk/>
          <pc:sldMk cId="1183454004" sldId="531"/>
        </pc:sldMkLst>
        <pc:spChg chg="mod">
          <ac:chgData name="Martin Cserhati" userId="8082f084cd8591cf" providerId="LiveId" clId="{D7E17FDB-35E7-428E-8FEE-55EA73CB7478}" dt="2019-11-30T20:54:46.802" v="1549" actId="113"/>
          <ac:spMkLst>
            <pc:docMk/>
            <pc:sldMk cId="1183454004" sldId="531"/>
            <ac:spMk id="2" creationId="{00000000-0000-0000-0000-000000000000}"/>
          </ac:spMkLst>
        </pc:spChg>
        <pc:spChg chg="mod">
          <ac:chgData name="Martin Cserhati" userId="8082f084cd8591cf" providerId="LiveId" clId="{D7E17FDB-35E7-428E-8FEE-55EA73CB7478}" dt="2019-11-30T20:55:20.698" v="1558" actId="27636"/>
          <ac:spMkLst>
            <pc:docMk/>
            <pc:sldMk cId="1183454004" sldId="531"/>
            <ac:spMk id="3" creationId="{00000000-0000-0000-0000-000000000000}"/>
          </ac:spMkLst>
        </pc:spChg>
      </pc:sldChg>
      <pc:sldChg chg="addSp delSp modSp add del ord">
        <pc:chgData name="Martin Cserhati" userId="8082f084cd8591cf" providerId="LiveId" clId="{D7E17FDB-35E7-428E-8FEE-55EA73CB7478}" dt="2019-11-30T20:44:42.895" v="1400" actId="47"/>
        <pc:sldMkLst>
          <pc:docMk/>
          <pc:sldMk cId="3770436460" sldId="531"/>
        </pc:sldMkLst>
        <pc:spChg chg="add del mod">
          <ac:chgData name="Martin Cserhati" userId="8082f084cd8591cf" providerId="LiveId" clId="{D7E17FDB-35E7-428E-8FEE-55EA73CB7478}" dt="2019-11-30T00:31:36.384" v="1176" actId="931"/>
          <ac:spMkLst>
            <pc:docMk/>
            <pc:sldMk cId="3770436460" sldId="531"/>
            <ac:spMk id="3" creationId="{981CFF12-A447-459D-BBAF-126DB69EFEF3}"/>
          </ac:spMkLst>
        </pc:spChg>
        <pc:picChg chg="add mod">
          <ac:chgData name="Martin Cserhati" userId="8082f084cd8591cf" providerId="LiveId" clId="{D7E17FDB-35E7-428E-8FEE-55EA73CB7478}" dt="2019-11-30T00:31:48.328" v="1180" actId="14100"/>
          <ac:picMkLst>
            <pc:docMk/>
            <pc:sldMk cId="3770436460" sldId="531"/>
            <ac:picMk id="5" creationId="{386DBAC8-F69E-492D-91B5-258B1DDE645E}"/>
          </ac:picMkLst>
        </pc:picChg>
        <pc:picChg chg="del">
          <ac:chgData name="Martin Cserhati" userId="8082f084cd8591cf" providerId="LiveId" clId="{D7E17FDB-35E7-428E-8FEE-55EA73CB7478}" dt="2019-11-30T00:31:23.593" v="1175" actId="478"/>
          <ac:picMkLst>
            <pc:docMk/>
            <pc:sldMk cId="3770436460" sldId="531"/>
            <ac:picMk id="7" creationId="{1BC1D51E-C09D-444E-B263-AC88D2021A19}"/>
          </ac:picMkLst>
        </pc:picChg>
      </pc:sldChg>
      <pc:sldChg chg="del">
        <pc:chgData name="Martin Cserhati" userId="8082f084cd8591cf" providerId="LiveId" clId="{D7E17FDB-35E7-428E-8FEE-55EA73CB7478}" dt="2019-11-30T00:12:29.736" v="199" actId="47"/>
        <pc:sldMkLst>
          <pc:docMk/>
          <pc:sldMk cId="4103222131" sldId="531"/>
        </pc:sldMkLst>
      </pc:sldChg>
      <pc:sldChg chg="modSp add">
        <pc:chgData name="Martin Cserhati" userId="8082f084cd8591cf" providerId="LiveId" clId="{D7E17FDB-35E7-428E-8FEE-55EA73CB7478}" dt="2019-11-30T20:56:03.066" v="1562" actId="27636"/>
        <pc:sldMkLst>
          <pc:docMk/>
          <pc:sldMk cId="2918158026" sldId="532"/>
        </pc:sldMkLst>
        <pc:spChg chg="mod">
          <ac:chgData name="Martin Cserhati" userId="8082f084cd8591cf" providerId="LiveId" clId="{D7E17FDB-35E7-428E-8FEE-55EA73CB7478}" dt="2019-11-30T20:55:49.454" v="1560"/>
          <ac:spMkLst>
            <pc:docMk/>
            <pc:sldMk cId="2918158026" sldId="532"/>
            <ac:spMk id="2" creationId="{00000000-0000-0000-0000-000000000000}"/>
          </ac:spMkLst>
        </pc:spChg>
        <pc:spChg chg="mod">
          <ac:chgData name="Martin Cserhati" userId="8082f084cd8591cf" providerId="LiveId" clId="{D7E17FDB-35E7-428E-8FEE-55EA73CB7478}" dt="2019-11-30T20:56:03.066" v="1562" actId="27636"/>
          <ac:spMkLst>
            <pc:docMk/>
            <pc:sldMk cId="2918158026" sldId="532"/>
            <ac:spMk id="3" creationId="{00000000-0000-0000-0000-000000000000}"/>
          </ac:spMkLst>
        </pc:spChg>
      </pc:sldChg>
      <pc:sldChg chg="modSp add">
        <pc:chgData name="Martin Cserhati" userId="8082f084cd8591cf" providerId="LiveId" clId="{D7E17FDB-35E7-428E-8FEE-55EA73CB7478}" dt="2019-11-30T20:56:50.778" v="1568" actId="20577"/>
        <pc:sldMkLst>
          <pc:docMk/>
          <pc:sldMk cId="1870475333" sldId="533"/>
        </pc:sldMkLst>
        <pc:spChg chg="mod">
          <ac:chgData name="Martin Cserhati" userId="8082f084cd8591cf" providerId="LiveId" clId="{D7E17FDB-35E7-428E-8FEE-55EA73CB7478}" dt="2019-11-30T20:56:50.778" v="1568" actId="20577"/>
          <ac:spMkLst>
            <pc:docMk/>
            <pc:sldMk cId="1870475333" sldId="533"/>
            <ac:spMk id="3" creationId="{00000000-0000-0000-0000-000000000000}"/>
          </ac:spMkLst>
        </pc:spChg>
      </pc:sldChg>
      <pc:sldChg chg="modSp add">
        <pc:chgData name="Martin Cserhati" userId="8082f084cd8591cf" providerId="LiveId" clId="{D7E17FDB-35E7-428E-8FEE-55EA73CB7478}" dt="2019-11-30T20:57:15.500" v="1572" actId="27636"/>
        <pc:sldMkLst>
          <pc:docMk/>
          <pc:sldMk cId="879245224" sldId="534"/>
        </pc:sldMkLst>
        <pc:spChg chg="mod">
          <ac:chgData name="Martin Cserhati" userId="8082f084cd8591cf" providerId="LiveId" clId="{D7E17FDB-35E7-428E-8FEE-55EA73CB7478}" dt="2019-11-30T20:56:58.713" v="1570"/>
          <ac:spMkLst>
            <pc:docMk/>
            <pc:sldMk cId="879245224" sldId="534"/>
            <ac:spMk id="2" creationId="{00000000-0000-0000-0000-000000000000}"/>
          </ac:spMkLst>
        </pc:spChg>
        <pc:spChg chg="mod">
          <ac:chgData name="Martin Cserhati" userId="8082f084cd8591cf" providerId="LiveId" clId="{D7E17FDB-35E7-428E-8FEE-55EA73CB7478}" dt="2019-11-30T20:57:15.500" v="1572" actId="27636"/>
          <ac:spMkLst>
            <pc:docMk/>
            <pc:sldMk cId="879245224" sldId="534"/>
            <ac:spMk id="3" creationId="{00000000-0000-0000-0000-000000000000}"/>
          </ac:spMkLst>
        </pc:spChg>
      </pc:sldChg>
      <pc:sldChg chg="modSp add">
        <pc:chgData name="Martin Cserhati" userId="8082f084cd8591cf" providerId="LiveId" clId="{D7E17FDB-35E7-428E-8FEE-55EA73CB7478}" dt="2019-11-30T21:27:12.436" v="1622" actId="20577"/>
        <pc:sldMkLst>
          <pc:docMk/>
          <pc:sldMk cId="1225119107" sldId="535"/>
        </pc:sldMkLst>
        <pc:spChg chg="mod">
          <ac:chgData name="Martin Cserhati" userId="8082f084cd8591cf" providerId="LiveId" clId="{D7E17FDB-35E7-428E-8FEE-55EA73CB7478}" dt="2019-11-30T21:27:06.401" v="1619" actId="20577"/>
          <ac:spMkLst>
            <pc:docMk/>
            <pc:sldMk cId="1225119107" sldId="535"/>
            <ac:spMk id="2" creationId="{00000000-0000-0000-0000-000000000000}"/>
          </ac:spMkLst>
        </pc:spChg>
        <pc:spChg chg="mod">
          <ac:chgData name="Martin Cserhati" userId="8082f084cd8591cf" providerId="LiveId" clId="{D7E17FDB-35E7-428E-8FEE-55EA73CB7478}" dt="2019-11-30T21:27:12.436" v="1622" actId="20577"/>
          <ac:spMkLst>
            <pc:docMk/>
            <pc:sldMk cId="1225119107" sldId="535"/>
            <ac:spMk id="3" creationId="{00000000-0000-0000-0000-000000000000}"/>
          </ac:spMkLst>
        </pc:spChg>
      </pc:sldChg>
      <pc:sldChg chg="modSp add">
        <pc:chgData name="Martin Cserhati" userId="8082f084cd8591cf" providerId="LiveId" clId="{D7E17FDB-35E7-428E-8FEE-55EA73CB7478}" dt="2019-11-30T21:05:12.243" v="1600"/>
        <pc:sldMkLst>
          <pc:docMk/>
          <pc:sldMk cId="3400741925" sldId="536"/>
        </pc:sldMkLst>
        <pc:spChg chg="mod">
          <ac:chgData name="Martin Cserhati" userId="8082f084cd8591cf" providerId="LiveId" clId="{D7E17FDB-35E7-428E-8FEE-55EA73CB7478}" dt="2019-11-30T21:05:12.243" v="1600"/>
          <ac:spMkLst>
            <pc:docMk/>
            <pc:sldMk cId="3400741925" sldId="536"/>
            <ac:spMk id="3" creationId="{00000000-0000-0000-0000-000000000000}"/>
          </ac:spMkLst>
        </pc:spChg>
      </pc:sldChg>
      <pc:sldChg chg="addSp delSp modSp add ord">
        <pc:chgData name="Martin Cserhati" userId="8082f084cd8591cf" providerId="LiveId" clId="{D7E17FDB-35E7-428E-8FEE-55EA73CB7478}" dt="2019-11-30T21:25:05.485" v="1604"/>
        <pc:sldMkLst>
          <pc:docMk/>
          <pc:sldMk cId="3522363884" sldId="537"/>
        </pc:sldMkLst>
        <pc:spChg chg="del">
          <ac:chgData name="Martin Cserhati" userId="8082f084cd8591cf" providerId="LiveId" clId="{D7E17FDB-35E7-428E-8FEE-55EA73CB7478}" dt="2019-11-30T21:06:29.099" v="1602" actId="478"/>
          <ac:spMkLst>
            <pc:docMk/>
            <pc:sldMk cId="3522363884" sldId="537"/>
            <ac:spMk id="3" creationId="{00000000-0000-0000-0000-000000000000}"/>
          </ac:spMkLst>
        </pc:spChg>
        <pc:spChg chg="add del mod">
          <ac:chgData name="Martin Cserhati" userId="8082f084cd8591cf" providerId="LiveId" clId="{D7E17FDB-35E7-428E-8FEE-55EA73CB7478}" dt="2019-11-30T21:06:36.379" v="1603" actId="931"/>
          <ac:spMkLst>
            <pc:docMk/>
            <pc:sldMk cId="3522363884" sldId="537"/>
            <ac:spMk id="5" creationId="{548256E4-2829-4CC4-AD4E-1C5C7742C2CD}"/>
          </ac:spMkLst>
        </pc:spChg>
        <pc:picChg chg="add mod">
          <ac:chgData name="Martin Cserhati" userId="8082f084cd8591cf" providerId="LiveId" clId="{D7E17FDB-35E7-428E-8FEE-55EA73CB7478}" dt="2019-11-30T21:06:36.379" v="1603" actId="931"/>
          <ac:picMkLst>
            <pc:docMk/>
            <pc:sldMk cId="3522363884" sldId="537"/>
            <ac:picMk id="7" creationId="{3B3B3122-FE1F-4686-9A0A-9A330CCB6C19}"/>
          </ac:picMkLst>
        </pc:picChg>
      </pc:sldChg>
      <pc:sldChg chg="add">
        <pc:chgData name="Martin Cserhati" userId="8082f084cd8591cf" providerId="LiveId" clId="{D7E17FDB-35E7-428E-8FEE-55EA73CB7478}" dt="2019-11-30T21:27:00.493" v="1605"/>
        <pc:sldMkLst>
          <pc:docMk/>
          <pc:sldMk cId="733418157" sldId="538"/>
        </pc:sldMkLst>
      </pc:sldChg>
      <pc:sldChg chg="addSp delSp modSp add">
        <pc:chgData name="Martin Cserhati" userId="8082f084cd8591cf" providerId="LiveId" clId="{D7E17FDB-35E7-428E-8FEE-55EA73CB7478}" dt="2019-11-30T21:27:31.506" v="1630" actId="1038"/>
        <pc:sldMkLst>
          <pc:docMk/>
          <pc:sldMk cId="2608452277" sldId="539"/>
        </pc:sldMkLst>
        <pc:spChg chg="del">
          <ac:chgData name="Martin Cserhati" userId="8082f084cd8591cf" providerId="LiveId" clId="{D7E17FDB-35E7-428E-8FEE-55EA73CB7478}" dt="2019-11-30T21:27:20.058" v="1624" actId="478"/>
          <ac:spMkLst>
            <pc:docMk/>
            <pc:sldMk cId="2608452277" sldId="539"/>
            <ac:spMk id="3" creationId="{00000000-0000-0000-0000-000000000000}"/>
          </ac:spMkLst>
        </pc:spChg>
        <pc:spChg chg="add del mod">
          <ac:chgData name="Martin Cserhati" userId="8082f084cd8591cf" providerId="LiveId" clId="{D7E17FDB-35E7-428E-8FEE-55EA73CB7478}" dt="2019-11-30T21:27:26.329" v="1625" actId="931"/>
          <ac:spMkLst>
            <pc:docMk/>
            <pc:sldMk cId="2608452277" sldId="539"/>
            <ac:spMk id="5" creationId="{90F3C7C6-65FC-4353-BD5A-B2AD0527E8F6}"/>
          </ac:spMkLst>
        </pc:spChg>
        <pc:picChg chg="add mod">
          <ac:chgData name="Martin Cserhati" userId="8082f084cd8591cf" providerId="LiveId" clId="{D7E17FDB-35E7-428E-8FEE-55EA73CB7478}" dt="2019-11-30T21:27:31.506" v="1630" actId="1038"/>
          <ac:picMkLst>
            <pc:docMk/>
            <pc:sldMk cId="2608452277" sldId="539"/>
            <ac:picMk id="7" creationId="{1D5A5C95-F4D9-4335-AA6F-C457F55DFAD1}"/>
          </ac:picMkLst>
        </pc:picChg>
      </pc:sldChg>
      <pc:sldMasterChg chg="modSp modSldLayout">
        <pc:chgData name="Martin Cserhati" userId="8082f084cd8591cf" providerId="LiveId" clId="{D7E17FDB-35E7-428E-8FEE-55EA73CB7478}" dt="2019-11-29T23:44:45.008" v="5" actId="2711"/>
        <pc:sldMasterMkLst>
          <pc:docMk/>
          <pc:sldMasterMk cId="2660879498" sldId="2147484323"/>
        </pc:sldMasterMkLst>
        <pc:spChg chg="mod">
          <ac:chgData name="Martin Cserhati" userId="8082f084cd8591cf" providerId="LiveId" clId="{D7E17FDB-35E7-428E-8FEE-55EA73CB7478}" dt="2019-11-29T23:44:24.935" v="0" actId="2711"/>
          <ac:spMkLst>
            <pc:docMk/>
            <pc:sldMasterMk cId="2660879498" sldId="2147484323"/>
            <ac:spMk id="2" creationId="{00000000-0000-0000-0000-000000000000}"/>
          </ac:spMkLst>
        </pc:spChg>
        <pc:spChg chg="mod">
          <ac:chgData name="Martin Cserhati" userId="8082f084cd8591cf" providerId="LiveId" clId="{D7E17FDB-35E7-428E-8FEE-55EA73CB7478}" dt="2019-11-29T23:44:28.275" v="1" actId="2711"/>
          <ac:spMkLst>
            <pc:docMk/>
            <pc:sldMasterMk cId="2660879498" sldId="2147484323"/>
            <ac:spMk id="3" creationId="{00000000-0000-0000-0000-000000000000}"/>
          </ac:spMkLst>
        </pc:spChg>
        <pc:sldLayoutChg chg="modSp">
          <pc:chgData name="Martin Cserhati" userId="8082f084cd8591cf" providerId="LiveId" clId="{D7E17FDB-35E7-428E-8FEE-55EA73CB7478}" dt="2019-11-29T23:44:35.450" v="3" actId="2711"/>
          <pc:sldLayoutMkLst>
            <pc:docMk/>
            <pc:sldMasterMk cId="2660879498" sldId="2147484323"/>
            <pc:sldLayoutMk cId="1851774266" sldId="2147484324"/>
          </pc:sldLayoutMkLst>
          <pc:spChg chg="mod">
            <ac:chgData name="Martin Cserhati" userId="8082f084cd8591cf" providerId="LiveId" clId="{D7E17FDB-35E7-428E-8FEE-55EA73CB7478}" dt="2019-11-29T23:44:31.625" v="2" actId="2711"/>
            <ac:spMkLst>
              <pc:docMk/>
              <pc:sldMasterMk cId="2660879498" sldId="2147484323"/>
              <pc:sldLayoutMk cId="1851774266" sldId="2147484324"/>
              <ac:spMk id="2" creationId="{00000000-0000-0000-0000-000000000000}"/>
            </ac:spMkLst>
          </pc:spChg>
          <pc:spChg chg="mod">
            <ac:chgData name="Martin Cserhati" userId="8082f084cd8591cf" providerId="LiveId" clId="{D7E17FDB-35E7-428E-8FEE-55EA73CB7478}" dt="2019-11-29T23:44:35.450" v="3" actId="2711"/>
            <ac:spMkLst>
              <pc:docMk/>
              <pc:sldMasterMk cId="2660879498" sldId="2147484323"/>
              <pc:sldLayoutMk cId="1851774266" sldId="2147484324"/>
              <ac:spMk id="3" creationId="{00000000-0000-0000-0000-000000000000}"/>
            </ac:spMkLst>
          </pc:spChg>
        </pc:sldLayoutChg>
        <pc:sldLayoutChg chg="modSp">
          <pc:chgData name="Martin Cserhati" userId="8082f084cd8591cf" providerId="LiveId" clId="{D7E17FDB-35E7-428E-8FEE-55EA73CB7478}" dt="2019-11-29T23:44:45.008" v="5" actId="2711"/>
          <pc:sldLayoutMkLst>
            <pc:docMk/>
            <pc:sldMasterMk cId="2660879498" sldId="2147484323"/>
            <pc:sldLayoutMk cId="3831290819" sldId="2147484326"/>
          </pc:sldLayoutMkLst>
          <pc:spChg chg="mod">
            <ac:chgData name="Martin Cserhati" userId="8082f084cd8591cf" providerId="LiveId" clId="{D7E17FDB-35E7-428E-8FEE-55EA73CB7478}" dt="2019-11-29T23:44:42.543" v="4" actId="2711"/>
            <ac:spMkLst>
              <pc:docMk/>
              <pc:sldMasterMk cId="2660879498" sldId="2147484323"/>
              <pc:sldLayoutMk cId="3831290819" sldId="2147484326"/>
              <ac:spMk id="7" creationId="{00000000-0000-0000-0000-000000000000}"/>
            </ac:spMkLst>
          </pc:spChg>
          <pc:spChg chg="mod">
            <ac:chgData name="Martin Cserhati" userId="8082f084cd8591cf" providerId="LiveId" clId="{D7E17FDB-35E7-428E-8FEE-55EA73CB7478}" dt="2019-11-29T23:44:45.008" v="5" actId="2711"/>
            <ac:spMkLst>
              <pc:docMk/>
              <pc:sldMasterMk cId="2660879498" sldId="2147484323"/>
              <pc:sldLayoutMk cId="3831290819" sldId="2147484326"/>
              <ac:spMk id="8" creationId="{00000000-0000-0000-0000-000000000000}"/>
            </ac:spMkLst>
          </pc:spChg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451B02-2248-4889-BA33-871612D971EB}" type="datetimeFigureOut">
              <a:rPr lang="en-US" smtClean="0"/>
              <a:t>11/8/20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07E08C-8202-4C75-97DB-28AA7B2EF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201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7349" y="2043585"/>
            <a:ext cx="6858000" cy="1641490"/>
          </a:xfrm>
        </p:spPr>
        <p:txBody>
          <a:bodyPr wrap="none" anchor="t">
            <a:normAutofit/>
          </a:bodyPr>
          <a:lstStyle>
            <a:lvl1pPr algn="r">
              <a:defRPr sz="3300" b="1" spc="-169">
                <a:solidFill>
                  <a:schemeClr val="tx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7349" y="3694377"/>
            <a:ext cx="6858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1800" b="0">
                <a:solidFill>
                  <a:schemeClr val="tx1">
                    <a:lumMod val="8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51774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1800">
                <a:solidFill>
                  <a:schemeClr val="tx1">
                    <a:lumMod val="85000"/>
                  </a:schemeClr>
                </a:solidFill>
              </a:defRPr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002" y="2057400"/>
            <a:ext cx="2739019" cy="3811588"/>
          </a:xfrm>
        </p:spPr>
        <p:txBody>
          <a:bodyPr/>
          <a:lstStyle>
            <a:lvl1pPr marL="0" indent="0">
              <a:buNone/>
              <a:defRPr sz="900">
                <a:solidFill>
                  <a:schemeClr val="bg1"/>
                </a:solidFill>
              </a:defRPr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C3A2BE-61E9-47EA-A632-59661CBF8EA1}" type="datetimeFigureOut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11/8/20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A8C330-EF13-4781-8DE3-57FDC5DE6E7C}" type="slidenum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1501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002" y="2057400"/>
            <a:ext cx="2739019" cy="3811588"/>
          </a:xfrm>
        </p:spPr>
        <p:txBody>
          <a:bodyPr/>
          <a:lstStyle>
            <a:lvl1pPr marL="0" indent="0">
              <a:buNone/>
              <a:defRPr sz="900">
                <a:solidFill>
                  <a:schemeClr val="bg1"/>
                </a:solidFill>
              </a:defRPr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C3A2BE-61E9-47EA-A632-59661CBF8EA1}" type="datetimeFigureOut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11/8/20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A8C330-EF13-4781-8DE3-57FDC5DE6E7C}" type="slidenum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40784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3534344"/>
          </a:xfrm>
        </p:spPr>
        <p:txBody>
          <a:bodyPr anchor="ctr"/>
          <a:lstStyle>
            <a:lvl1pPr>
              <a:defRPr sz="24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3" y="4376997"/>
            <a:ext cx="7885509" cy="1501826"/>
          </a:xfrm>
        </p:spPr>
        <p:txBody>
          <a:bodyPr anchor="ctr"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C3A2BE-61E9-47EA-A632-59661CBF8EA1}" type="datetimeFigureOut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11/8/20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A8C330-EF13-4781-8DE3-57FDC5DE6E7C}" type="slidenum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2508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365126"/>
            <a:ext cx="6977064" cy="2992904"/>
          </a:xfrm>
        </p:spPr>
        <p:txBody>
          <a:bodyPr anchor="ctr"/>
          <a:lstStyle>
            <a:lvl1pPr>
              <a:defRPr sz="24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8"/>
            <a:ext cx="6564224" cy="548968"/>
          </a:xfrm>
        </p:spPr>
        <p:txBody>
          <a:bodyPr anchor="t">
            <a:normAutofit/>
          </a:bodyPr>
          <a:lstStyle>
            <a:lvl1pPr marL="0" indent="0" algn="r">
              <a:buNone/>
              <a:defRPr sz="788" i="1">
                <a:solidFill>
                  <a:schemeClr val="tx2">
                    <a:lumMod val="50000"/>
                  </a:schemeClr>
                </a:solidFill>
              </a:defRPr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4399976"/>
            <a:ext cx="7884318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C3A2BE-61E9-47EA-A632-59661CBF8EA1}" type="datetimeFigureOut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11/8/20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A8C330-EF13-4781-8DE3-57FDC5DE6E7C}" type="slidenum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283" y="786825"/>
            <a:ext cx="457200" cy="584776"/>
          </a:xfrm>
          <a:prstGeom prst="rect">
            <a:avLst/>
          </a:prstGeom>
        </p:spPr>
        <p:txBody>
          <a:bodyPr vert="horz" lIns="51435" tIns="25718" rIns="51435" bIns="2571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500" b="0" i="0" u="none" strike="noStrike" kern="1200" cap="all" spc="0" normalizeH="0" baseline="0" noProof="0" dirty="0">
                <a:ln w="3175" cmpd="sng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28359" y="2743200"/>
            <a:ext cx="457200" cy="584776"/>
          </a:xfrm>
          <a:prstGeom prst="rect">
            <a:avLst/>
          </a:prstGeom>
        </p:spPr>
        <p:txBody>
          <a:bodyPr vert="horz" lIns="51435" tIns="25718" rIns="51435" bIns="2571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500" b="0" i="0" u="none" strike="noStrike" kern="1200" cap="all" spc="0" normalizeH="0" baseline="0" noProof="0" dirty="0">
                <a:ln w="3175" cmpd="sng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01250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232673"/>
            <a:ext cx="7886700" cy="2511835"/>
          </a:xfrm>
        </p:spPr>
        <p:txBody>
          <a:bodyPr anchor="b">
            <a:normAutofit/>
          </a:bodyPr>
          <a:lstStyle>
            <a:lvl1pPr>
              <a:defRPr sz="303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3" y="4756285"/>
            <a:ext cx="7885509" cy="1140644"/>
          </a:xfrm>
        </p:spPr>
        <p:txBody>
          <a:bodyPr anchor="t"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C3A2BE-61E9-47EA-A632-59661CBF8EA1}" type="datetimeFigureOut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11/8/20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A8C330-EF13-4781-8DE3-57FDC5DE6E7C}" type="slidenum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48304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350" b="0">
                <a:solidFill>
                  <a:schemeClr val="tx2">
                    <a:lumMod val="50000"/>
                  </a:schemeClr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600" y="2571751"/>
            <a:ext cx="2195513" cy="3326130"/>
          </a:xfrm>
        </p:spPr>
        <p:txBody>
          <a:bodyPr anchor="t">
            <a:normAutofit/>
          </a:bodyPr>
          <a:lstStyle>
            <a:lvl1pPr marL="0" indent="0">
              <a:buNone/>
              <a:defRPr sz="788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8" y="1885950"/>
            <a:ext cx="220218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350" b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2571751"/>
            <a:ext cx="2210096" cy="3326130"/>
          </a:xfrm>
        </p:spPr>
        <p:txBody>
          <a:bodyPr anchor="t">
            <a:normAutofit/>
          </a:bodyPr>
          <a:lstStyle>
            <a:lvl1pPr marL="0" indent="0">
              <a:buNone/>
              <a:defRPr sz="788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9" y="1885950"/>
            <a:ext cx="2199085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350" b="0" dirty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9" y="2571751"/>
            <a:ext cx="2199085" cy="3326130"/>
          </a:xfrm>
        </p:spPr>
        <p:txBody>
          <a:bodyPr anchor="t">
            <a:normAutofit/>
          </a:bodyPr>
          <a:lstStyle>
            <a:lvl1pPr marL="0" indent="0">
              <a:buNone/>
              <a:defRPr sz="788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C3A2BE-61E9-47EA-A632-59661CBF8EA1}" type="datetimeFigureOut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11/8/20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A8C330-EF13-4781-8DE3-57FDC5DE6E7C}" type="slidenum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73007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350" b="0">
                <a:solidFill>
                  <a:schemeClr val="tx2">
                    <a:lumMod val="50000"/>
                  </a:schemeClr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00"/>
            </a:lvl1pPr>
            <a:lvl2pPr marL="257175" indent="0">
              <a:buNone/>
              <a:defRPr sz="900"/>
            </a:lvl2pPr>
            <a:lvl3pPr marL="514350" indent="0">
              <a:buNone/>
              <a:defRPr sz="900"/>
            </a:lvl3pPr>
            <a:lvl4pPr marL="771525" indent="0">
              <a:buNone/>
              <a:defRPr sz="900"/>
            </a:lvl4pPr>
            <a:lvl5pPr marL="1028700" indent="0">
              <a:buNone/>
              <a:defRPr sz="900"/>
            </a:lvl5pPr>
            <a:lvl6pPr marL="1285875" indent="0">
              <a:buNone/>
              <a:defRPr sz="900"/>
            </a:lvl6pPr>
            <a:lvl7pPr marL="1543050" indent="0">
              <a:buNone/>
              <a:defRPr sz="900"/>
            </a:lvl7pPr>
            <a:lvl8pPr marL="1800225" indent="0">
              <a:buNone/>
              <a:defRPr sz="900"/>
            </a:lvl8pPr>
            <a:lvl9pPr marL="2057400" indent="0">
              <a:buNone/>
              <a:defRPr sz="9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7"/>
            <a:ext cx="2205038" cy="659189"/>
          </a:xfrm>
        </p:spPr>
        <p:txBody>
          <a:bodyPr anchor="t">
            <a:normAutofit/>
          </a:bodyPr>
          <a:lstStyle>
            <a:lvl1pPr marL="0" indent="0">
              <a:buNone/>
              <a:defRPr sz="788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9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350" b="0">
                <a:solidFill>
                  <a:schemeClr val="tx2">
                    <a:lumMod val="50000"/>
                  </a:schemeClr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00"/>
            </a:lvl1pPr>
            <a:lvl2pPr marL="257175" indent="0">
              <a:buNone/>
              <a:defRPr sz="900"/>
            </a:lvl2pPr>
            <a:lvl3pPr marL="514350" indent="0">
              <a:buNone/>
              <a:defRPr sz="900"/>
            </a:lvl3pPr>
            <a:lvl4pPr marL="771525" indent="0">
              <a:buNone/>
              <a:defRPr sz="900"/>
            </a:lvl4pPr>
            <a:lvl5pPr marL="1028700" indent="0">
              <a:buNone/>
              <a:defRPr sz="900"/>
            </a:lvl5pPr>
            <a:lvl6pPr marL="1285875" indent="0">
              <a:buNone/>
              <a:defRPr sz="900"/>
            </a:lvl6pPr>
            <a:lvl7pPr marL="1543050" indent="0">
              <a:buNone/>
              <a:defRPr sz="900"/>
            </a:lvl7pPr>
            <a:lvl8pPr marL="1800225" indent="0">
              <a:buNone/>
              <a:defRPr sz="900"/>
            </a:lvl8pPr>
            <a:lvl9pPr marL="2057400" indent="0">
              <a:buNone/>
              <a:defRPr sz="9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5" y="4873767"/>
            <a:ext cx="2200805" cy="659189"/>
          </a:xfrm>
        </p:spPr>
        <p:txBody>
          <a:bodyPr anchor="t">
            <a:normAutofit/>
          </a:bodyPr>
          <a:lstStyle>
            <a:lvl1pPr marL="0" indent="0">
              <a:buNone/>
              <a:defRPr sz="788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4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350" b="0">
                <a:solidFill>
                  <a:schemeClr val="tx2">
                    <a:lumMod val="50000"/>
                  </a:schemeClr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3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900"/>
            </a:lvl1pPr>
            <a:lvl2pPr marL="257175" indent="0">
              <a:buNone/>
              <a:defRPr sz="900"/>
            </a:lvl2pPr>
            <a:lvl3pPr marL="514350" indent="0">
              <a:buNone/>
              <a:defRPr sz="900"/>
            </a:lvl3pPr>
            <a:lvl4pPr marL="771525" indent="0">
              <a:buNone/>
              <a:defRPr sz="900"/>
            </a:lvl4pPr>
            <a:lvl5pPr marL="1028700" indent="0">
              <a:buNone/>
              <a:defRPr sz="900"/>
            </a:lvl5pPr>
            <a:lvl6pPr marL="1285875" indent="0">
              <a:buNone/>
              <a:defRPr sz="900"/>
            </a:lvl6pPr>
            <a:lvl7pPr marL="1543050" indent="0">
              <a:buNone/>
              <a:defRPr sz="900"/>
            </a:lvl7pPr>
            <a:lvl8pPr marL="1800225" indent="0">
              <a:buNone/>
              <a:defRPr sz="900"/>
            </a:lvl8pPr>
            <a:lvl9pPr marL="2057400" indent="0">
              <a:buNone/>
              <a:defRPr sz="9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9" y="4873765"/>
            <a:ext cx="2201998" cy="659189"/>
          </a:xfrm>
        </p:spPr>
        <p:txBody>
          <a:bodyPr anchor="t">
            <a:normAutofit/>
          </a:bodyPr>
          <a:lstStyle>
            <a:lvl1pPr marL="0" indent="0">
              <a:buNone/>
              <a:defRPr sz="788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C3A2BE-61E9-47EA-A632-59661CBF8EA1}" type="datetimeFigureOut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11/8/20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A8C330-EF13-4781-8DE3-57FDC5DE6E7C}" type="slidenum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82168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62089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1746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6"/>
            <a:ext cx="1971675" cy="6072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365126"/>
            <a:ext cx="5800725" cy="6072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9813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12700" dir="2700000" algn="tl" rotWithShape="0">
                  <a:prstClr val="black">
                    <a:alpha val="60000"/>
                  </a:prstClr>
                </a:outerShdw>
              </a:effectLst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75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uLnTx/>
                <a:uFillTx/>
                <a:latin typeface="Raleway"/>
                <a:ea typeface="+mn-ea"/>
                <a:cs typeface="+mn-cs"/>
              </a:rPr>
              <a:t>© 2017 Pearson Education, Inc., Hoboken, NJ. All rights reserved.         </a:t>
            </a:r>
            <a:endParaRPr kumimoji="0" lang="en-US" sz="67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12700" dir="2700000" algn="tl" rotWithShape="0">
                  <a:prstClr val="black">
                    <a:alpha val="60000"/>
                  </a:prstClr>
                </a:outerShdw>
              </a:effectLst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tx1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7F95E63-B2FC-6340-819F-09B1386E07DA}" type="slidenum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>
                  <a:outerShdw blurRad="38100" dist="12700" dir="2700000" algn="tl" rotWithShape="0">
                    <a:prstClr val="black">
                      <a:alpha val="60000"/>
                    </a:prstClr>
                  </a:outerShdw>
                </a:effectLst>
                <a:uLnTx/>
                <a:uFillTx/>
                <a:latin typeface="Ralew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7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12700" dir="2700000" algn="tl" rotWithShape="0">
                  <a:prstClr val="black">
                    <a:alpha val="60000"/>
                  </a:prstClr>
                </a:outerShdw>
              </a:effectLst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040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08789" y="376518"/>
            <a:ext cx="8444753" cy="67773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790" y="1215614"/>
            <a:ext cx="8444753" cy="464730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1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C3A2BE-61E9-47EA-A632-59661CBF8EA1}" type="datetimeFigureOut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11/8/20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A8C330-EF13-4781-8DE3-57FDC5DE6E7C}" type="slidenum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9387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40899" y="1832270"/>
            <a:ext cx="6858000" cy="1641490"/>
          </a:xfrm>
        </p:spPr>
        <p:txBody>
          <a:bodyPr wrap="none" anchor="t">
            <a:normAutofit/>
          </a:bodyPr>
          <a:lstStyle>
            <a:lvl1pPr algn="l">
              <a:defRPr sz="3300" b="0" spc="-169">
                <a:solidFill>
                  <a:schemeClr val="tx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40899" y="1010484"/>
            <a:ext cx="6858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1800" b="0">
                <a:solidFill>
                  <a:schemeClr val="tx1">
                    <a:lumMod val="8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831290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0000" y="1825628"/>
            <a:ext cx="3768912" cy="407225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9880" y="1825626"/>
            <a:ext cx="3775470" cy="40722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C3A2BE-61E9-47EA-A632-59661CBF8EA1}" type="datetimeFigureOut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11/8/20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A8C330-EF13-4781-8DE3-57FDC5DE6E7C}" type="slidenum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9248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7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000" y="1681163"/>
            <a:ext cx="3768912" cy="823912"/>
          </a:xfrm>
        </p:spPr>
        <p:txBody>
          <a:bodyPr anchor="b"/>
          <a:lstStyle>
            <a:lvl1pPr marL="0" indent="0">
              <a:buNone/>
              <a:defRPr sz="1350" b="0">
                <a:solidFill>
                  <a:schemeClr val="tx2">
                    <a:lumMod val="50000"/>
                  </a:schemeClr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000" y="2505076"/>
            <a:ext cx="3768912" cy="339280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9882" y="1681163"/>
            <a:ext cx="3776661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350" b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39882" y="2505076"/>
            <a:ext cx="3776661" cy="33928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C3A2BE-61E9-47EA-A632-59661CBF8EA1}" type="datetimeFigureOut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11/8/20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A8C330-EF13-4781-8DE3-57FDC5DE6E7C}" type="slidenum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5847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C3A2BE-61E9-47EA-A632-59661CBF8EA1}" type="datetimeFigureOut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11/8/20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A8C330-EF13-4781-8DE3-57FDC5DE6E7C}" type="slidenum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5071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7611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9915" y="362495"/>
            <a:ext cx="8904173" cy="5543958"/>
          </a:xfrm>
        </p:spPr>
        <p:txBody>
          <a:bodyPr anchor="t"/>
          <a:lstStyle>
            <a:lvl1pPr marL="0" indent="0">
              <a:buNone/>
              <a:defRPr sz="1800">
                <a:solidFill>
                  <a:schemeClr val="tx1">
                    <a:lumMod val="85000"/>
                  </a:schemeClr>
                </a:solidFill>
              </a:defRPr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C3A2BE-61E9-47EA-A632-59661CBF8EA1}" type="datetimeFigureOut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11/8/20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A8C330-EF13-4781-8DE3-57FDC5DE6E7C}" type="slidenum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026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367162"/>
            <a:ext cx="7886700" cy="819355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841" y="987428"/>
            <a:ext cx="7886700" cy="3379735"/>
          </a:xfrm>
        </p:spPr>
        <p:txBody>
          <a:bodyPr anchor="t"/>
          <a:lstStyle>
            <a:lvl1pPr marL="0" indent="0">
              <a:buNone/>
              <a:defRPr sz="1800">
                <a:solidFill>
                  <a:schemeClr val="tx1">
                    <a:lumMod val="85000"/>
                  </a:schemeClr>
                </a:solidFill>
              </a:defRPr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3" y="5186517"/>
            <a:ext cx="7885509" cy="682472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C3A2BE-61E9-47EA-A632-59661CBF8EA1}" type="datetimeFigureOut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11/8/20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A8C330-EF13-4781-8DE3-57FDC5DE6E7C}" type="slidenum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4486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000" y="1825625"/>
            <a:ext cx="76753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40742" y="6356354"/>
            <a:ext cx="1190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0C3A2BE-61E9-47EA-A632-59661CBF8EA1}" type="datetimeFigureOut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11/8/20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0" y="6356354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99295" y="6356354"/>
            <a:ext cx="7160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A8C330-EF13-4781-8DE3-57FDC5DE6E7C}" type="slidenum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Raleway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Raleway"/>
              <a:ea typeface="+mn-ea"/>
              <a:cs typeface="+mn-cs"/>
            </a:endParaRPr>
          </a:p>
        </p:txBody>
      </p:sp>
      <p:sp>
        <p:nvSpPr>
          <p:cNvPr id="7" name="MSIPCM7eb345afb790f3ab0b028a53" descr="{&quot;HashCode&quot;:439207315,&quot;Placement&quot;:&quot;Footer&quot;,&quot;Top&quot;:519.343,&quot;Left&quot;:0.0,&quot;SlideWidth&quot;:720,&quot;SlideHeight&quot;:540}">
            <a:extLst>
              <a:ext uri="{FF2B5EF4-FFF2-40B4-BE49-F238E27FC236}">
                <a16:creationId xmlns:a16="http://schemas.microsoft.com/office/drawing/2014/main" id="{CD3B6B88-DF48-4AA8-BC6B-FA889E579273}"/>
              </a:ext>
            </a:extLst>
          </p:cNvPr>
          <p:cNvSpPr txBox="1"/>
          <p:nvPr userDrawn="1"/>
        </p:nvSpPr>
        <p:spPr>
          <a:xfrm>
            <a:off x="0" y="6595656"/>
            <a:ext cx="678298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26608794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4" r:id="rId1"/>
    <p:sldLayoutId id="2147484325" r:id="rId2"/>
    <p:sldLayoutId id="2147484326" r:id="rId3"/>
    <p:sldLayoutId id="2147484327" r:id="rId4"/>
    <p:sldLayoutId id="2147484328" r:id="rId5"/>
    <p:sldLayoutId id="2147484329" r:id="rId6"/>
    <p:sldLayoutId id="2147484330" r:id="rId7"/>
    <p:sldLayoutId id="2147484331" r:id="rId8"/>
    <p:sldLayoutId id="2147484332" r:id="rId9"/>
    <p:sldLayoutId id="2147484333" r:id="rId10"/>
    <p:sldLayoutId id="2147484334" r:id="rId11"/>
    <p:sldLayoutId id="2147484335" r:id="rId12"/>
    <p:sldLayoutId id="2147484336" r:id="rId13"/>
    <p:sldLayoutId id="2147484337" r:id="rId14"/>
    <p:sldLayoutId id="2147484338" r:id="rId15"/>
    <p:sldLayoutId id="2147484339" r:id="rId16"/>
    <p:sldLayoutId id="2147484340" r:id="rId17"/>
    <p:sldLayoutId id="2147484341" r:id="rId18"/>
    <p:sldLayoutId id="2147484342" r:id="rId19"/>
  </p:sldLayoutIdLst>
  <p:txStyles>
    <p:titleStyle>
      <a:lvl1pPr algn="l" defTabSz="514350" rtl="0" eaLnBrk="1" latinLnBrk="0" hangingPunct="1">
        <a:lnSpc>
          <a:spcPct val="100000"/>
        </a:lnSpc>
        <a:spcBef>
          <a:spcPct val="0"/>
        </a:spcBef>
        <a:buNone/>
        <a:defRPr sz="3300" b="0" kern="1200">
          <a:solidFill>
            <a:schemeClr val="tx2">
              <a:lumMod val="50000"/>
            </a:schemeClr>
          </a:solidFill>
          <a:latin typeface="Segoe UI Semibold" panose="020B0702040204020203" pitchFamily="34" charset="0"/>
          <a:ea typeface="+mj-ea"/>
          <a:cs typeface="Segoe UI Semibold" panose="020B0702040204020203" pitchFamily="34" charset="0"/>
        </a:defRPr>
      </a:lvl1pPr>
    </p:titleStyle>
    <p:bodyStyle>
      <a:lvl1pPr marL="128588" indent="-128588" algn="l" defTabSz="514350" rtl="0" eaLnBrk="1" latinLnBrk="0" hangingPunct="1">
        <a:lnSpc>
          <a:spcPct val="100000"/>
        </a:lnSpc>
        <a:spcBef>
          <a:spcPts val="563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1pPr>
      <a:lvl2pPr marL="385763" indent="-128588" algn="l" defTabSz="514350" rtl="0" eaLnBrk="1" latinLnBrk="0" hangingPunct="1">
        <a:lnSpc>
          <a:spcPct val="100000"/>
        </a:lnSpc>
        <a:spcBef>
          <a:spcPts val="281"/>
        </a:spcBef>
        <a:buFont typeface="Arial" panose="020B0604020202020204" pitchFamily="34" charset="0"/>
        <a:buChar char="•"/>
        <a:defRPr sz="2100" kern="1200">
          <a:solidFill>
            <a:schemeClr val="bg1"/>
          </a:soli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2pPr>
      <a:lvl3pPr marL="642938" indent="-128588" algn="l" defTabSz="514350" rtl="0" eaLnBrk="1" latinLnBrk="0" hangingPunct="1">
        <a:lnSpc>
          <a:spcPct val="100000"/>
        </a:lnSpc>
        <a:spcBef>
          <a:spcPts val="281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3pPr>
      <a:lvl4pPr marL="900113" indent="-128588" algn="l" defTabSz="514350" rtl="0" eaLnBrk="1" latinLnBrk="0" hangingPunct="1">
        <a:lnSpc>
          <a:spcPct val="100000"/>
        </a:lnSpc>
        <a:spcBef>
          <a:spcPts val="281"/>
        </a:spcBef>
        <a:buFont typeface="Arial" panose="020B0604020202020204" pitchFamily="34" charset="0"/>
        <a:buChar char="•"/>
        <a:defRPr sz="1500" kern="1200">
          <a:solidFill>
            <a:schemeClr val="bg1"/>
          </a:soli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4pPr>
      <a:lvl5pPr marL="1157288" indent="-128588" algn="l" defTabSz="514350" rtl="0" eaLnBrk="1" latinLnBrk="0" hangingPunct="1">
        <a:lnSpc>
          <a:spcPct val="100000"/>
        </a:lnSpc>
        <a:spcBef>
          <a:spcPts val="281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aehyungAlexKim/20F_Lamp1-Pizza-Store" TargetMode="External"/><Relationship Id="rId2" Type="http://schemas.openxmlformats.org/officeDocument/2006/relationships/hyperlink" Target="http://104.215.84.239/lamp_project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84BD9DC-A32B-B84A-B191-F9CAEB401E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Group 2 Project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42D6AA4E-18D6-2343-843E-45F8552386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Lamp1</a:t>
            </a:r>
          </a:p>
        </p:txBody>
      </p:sp>
    </p:spTree>
    <p:extLst>
      <p:ext uri="{BB962C8B-B14F-4D97-AF65-F5344CB8AC3E}">
        <p14:creationId xmlns:p14="http://schemas.microsoft.com/office/powerpoint/2010/main" val="2948554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69BC9-B538-2C42-9FD7-E1627AE6F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Orderpizza.php</a:t>
            </a:r>
            <a:r>
              <a:rPr lang="en-US" dirty="0"/>
              <a:t>(Menu Pizza)</a:t>
            </a:r>
          </a:p>
        </p:txBody>
      </p:sp>
      <p:pic>
        <p:nvPicPr>
          <p:cNvPr id="5" name="Content Placeholder 4" descr="Graphical user interface, text, website&#10;&#10;Description automatically generated">
            <a:extLst>
              <a:ext uri="{FF2B5EF4-FFF2-40B4-BE49-F238E27FC236}">
                <a16:creationId xmlns:a16="http://schemas.microsoft.com/office/drawing/2014/main" id="{EF993AF3-F588-9B44-BC33-03E93099A8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6025"/>
            <a:ext cx="6760105" cy="464661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4B9DA6-6029-124D-8714-4AE5A7B1847D}"/>
              </a:ext>
            </a:extLst>
          </p:cNvPr>
          <p:cNvSpPr txBox="1"/>
          <p:nvPr/>
        </p:nvSpPr>
        <p:spPr>
          <a:xfrm>
            <a:off x="6400800" y="1524000"/>
            <a:ext cx="274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Customers can choose additional toppings on the pizza of their choice from the menu</a:t>
            </a:r>
          </a:p>
        </p:txBody>
      </p:sp>
    </p:spTree>
    <p:extLst>
      <p:ext uri="{BB962C8B-B14F-4D97-AF65-F5344CB8AC3E}">
        <p14:creationId xmlns:p14="http://schemas.microsoft.com/office/powerpoint/2010/main" val="23643417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733E3-6BFC-414F-80C1-C97A11AB0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Ordersummary.php</a:t>
            </a:r>
            <a:endParaRPr lang="en-US" dirty="0"/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252B63E3-8697-9241-95B0-963EBBDA12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6025"/>
            <a:ext cx="5947844" cy="464661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C26ABE-77B3-DF4C-8B4A-E14A6DA5F805}"/>
              </a:ext>
            </a:extLst>
          </p:cNvPr>
          <p:cNvSpPr txBox="1"/>
          <p:nvPr/>
        </p:nvSpPr>
        <p:spPr>
          <a:xfrm>
            <a:off x="5867400" y="1524000"/>
            <a:ext cx="3276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Cart display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Multiple pizza ordering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Delivery address display function using customer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Delivery method selection function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D840A5-3DC2-FB44-95D9-CC48A294130D}"/>
              </a:ext>
            </a:extLst>
          </p:cNvPr>
          <p:cNvSpPr/>
          <p:nvPr/>
        </p:nvSpPr>
        <p:spPr>
          <a:xfrm>
            <a:off x="1828800" y="1905000"/>
            <a:ext cx="533400" cy="2286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72BA141-25E9-D141-AD5E-70CCD43FC6F6}"/>
              </a:ext>
            </a:extLst>
          </p:cNvPr>
          <p:cNvSpPr/>
          <p:nvPr/>
        </p:nvSpPr>
        <p:spPr>
          <a:xfrm>
            <a:off x="1524000" y="4419600"/>
            <a:ext cx="2895600" cy="9144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4001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3E0C7-B340-4448-93C2-738A4EB2A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Ordercomplete.php</a:t>
            </a:r>
            <a:endParaRPr lang="en-US" dirty="0"/>
          </a:p>
        </p:txBody>
      </p:sp>
      <p:pic>
        <p:nvPicPr>
          <p:cNvPr id="9" name="Content Placeholder 8" descr="Graphical user interface&#10;&#10;Description automatically generated">
            <a:extLst>
              <a:ext uri="{FF2B5EF4-FFF2-40B4-BE49-F238E27FC236}">
                <a16:creationId xmlns:a16="http://schemas.microsoft.com/office/drawing/2014/main" id="{C1A60B59-9942-BD4E-B252-13541B59A7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6025"/>
            <a:ext cx="6752668" cy="4646613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79563B2-686C-B646-9D21-B5AB7716228C}"/>
              </a:ext>
            </a:extLst>
          </p:cNvPr>
          <p:cNvSpPr txBox="1"/>
          <p:nvPr/>
        </p:nvSpPr>
        <p:spPr>
          <a:xfrm>
            <a:off x="6477000" y="1524000"/>
            <a:ext cx="2667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Display messages according to delivery method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Display order results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728583A-6AC9-494E-9D83-6A11BC461FDB}"/>
              </a:ext>
            </a:extLst>
          </p:cNvPr>
          <p:cNvSpPr/>
          <p:nvPr/>
        </p:nvSpPr>
        <p:spPr>
          <a:xfrm>
            <a:off x="2080071" y="2575108"/>
            <a:ext cx="2393058" cy="3204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696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EFD5D-0A54-EE4C-9711-48FEA8BD0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Previousorders.php</a:t>
            </a:r>
            <a:endParaRPr lang="en-US" dirty="0"/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EDBBDF4-EA87-D24F-AB28-79AB01DAC1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6025"/>
            <a:ext cx="6436891" cy="464661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5DF99B-BAC5-B64F-9308-869FC99B417A}"/>
              </a:ext>
            </a:extLst>
          </p:cNvPr>
          <p:cNvSpPr txBox="1"/>
          <p:nvPr/>
        </p:nvSpPr>
        <p:spPr>
          <a:xfrm>
            <a:off x="6172200" y="1524000"/>
            <a:ext cx="2971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Customers can view previous orders, check order status and place reorders.</a:t>
            </a:r>
          </a:p>
        </p:txBody>
      </p:sp>
    </p:spTree>
    <p:extLst>
      <p:ext uri="{BB962C8B-B14F-4D97-AF65-F5344CB8AC3E}">
        <p14:creationId xmlns:p14="http://schemas.microsoft.com/office/powerpoint/2010/main" val="3245789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B0CFF-80D2-924F-A49D-70534EFD8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789" y="376518"/>
            <a:ext cx="8444753" cy="677731"/>
          </a:xfrm>
        </p:spPr>
        <p:txBody>
          <a:bodyPr anchor="ctr">
            <a:normAutofit/>
          </a:bodyPr>
          <a:lstStyle/>
          <a:p>
            <a:r>
              <a:rPr lang="en-US" dirty="0"/>
              <a:t>Admin(status-prep table)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E0166E-9FF9-B14A-9C00-73C35E94E6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625" y="1215614"/>
            <a:ext cx="8189083" cy="4647304"/>
          </a:xfrm>
          <a:noFill/>
        </p:spPr>
      </p:pic>
    </p:spTree>
    <p:extLst>
      <p:ext uri="{BB962C8B-B14F-4D97-AF65-F5344CB8AC3E}">
        <p14:creationId xmlns:p14="http://schemas.microsoft.com/office/powerpoint/2010/main" val="3486459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B0CFF-80D2-924F-A49D-70534EFD8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789" y="376518"/>
            <a:ext cx="8444753" cy="677731"/>
          </a:xfrm>
        </p:spPr>
        <p:txBody>
          <a:bodyPr anchor="ctr">
            <a:normAutofit/>
          </a:bodyPr>
          <a:lstStyle/>
          <a:p>
            <a:r>
              <a:rPr lang="en-US" dirty="0"/>
              <a:t>Admin(status-prep table)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E0166E-9FF9-B14A-9C00-73C35E94E6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625" y="1215614"/>
            <a:ext cx="8189083" cy="4647304"/>
          </a:xfrm>
          <a:noFill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6AFF35-DC11-2249-81FA-E9813662F2B3}"/>
              </a:ext>
            </a:extLst>
          </p:cNvPr>
          <p:cNvSpPr txBox="1"/>
          <p:nvPr/>
        </p:nvSpPr>
        <p:spPr>
          <a:xfrm>
            <a:off x="2819400" y="2338937"/>
            <a:ext cx="2971800" cy="92333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Display a list of pizza orders that the employee must make.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771404-9812-8B42-BFCC-F8109BB58F46}"/>
              </a:ext>
            </a:extLst>
          </p:cNvPr>
          <p:cNvSpPr/>
          <p:nvPr/>
        </p:nvSpPr>
        <p:spPr>
          <a:xfrm>
            <a:off x="838199" y="2373824"/>
            <a:ext cx="1905001" cy="219817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3943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B0CFF-80D2-924F-A49D-70534EFD8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789" y="376518"/>
            <a:ext cx="8444753" cy="677731"/>
          </a:xfrm>
        </p:spPr>
        <p:txBody>
          <a:bodyPr anchor="ctr">
            <a:normAutofit/>
          </a:bodyPr>
          <a:lstStyle/>
          <a:p>
            <a:r>
              <a:rPr lang="en-US" dirty="0"/>
              <a:t>Admin(status-prep table)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E0166E-9FF9-B14A-9C00-73C35E94E6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625" y="1215614"/>
            <a:ext cx="8189083" cy="4647304"/>
          </a:xfrm>
          <a:noFill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6AFF35-DC11-2249-81FA-E9813662F2B3}"/>
              </a:ext>
            </a:extLst>
          </p:cNvPr>
          <p:cNvSpPr txBox="1"/>
          <p:nvPr/>
        </p:nvSpPr>
        <p:spPr>
          <a:xfrm>
            <a:off x="3352800" y="1566128"/>
            <a:ext cx="2971800" cy="64633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Display the pizza recipe.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771404-9812-8B42-BFCC-F8109BB58F46}"/>
              </a:ext>
            </a:extLst>
          </p:cNvPr>
          <p:cNvSpPr/>
          <p:nvPr/>
        </p:nvSpPr>
        <p:spPr>
          <a:xfrm>
            <a:off x="2743200" y="2373824"/>
            <a:ext cx="3733800" cy="318877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4177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B0CFF-80D2-924F-A49D-70534EFD8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789" y="376518"/>
            <a:ext cx="8444753" cy="677731"/>
          </a:xfrm>
        </p:spPr>
        <p:txBody>
          <a:bodyPr anchor="ctr">
            <a:normAutofit/>
          </a:bodyPr>
          <a:lstStyle/>
          <a:p>
            <a:r>
              <a:rPr lang="en-US" dirty="0"/>
              <a:t>Admin(status-prep table)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E0166E-9FF9-B14A-9C00-73C35E94E6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625" y="1215614"/>
            <a:ext cx="8189083" cy="4647304"/>
          </a:xfrm>
          <a:noFill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6AFF35-DC11-2249-81FA-E9813662F2B3}"/>
              </a:ext>
            </a:extLst>
          </p:cNvPr>
          <p:cNvSpPr txBox="1"/>
          <p:nvPr/>
        </p:nvSpPr>
        <p:spPr>
          <a:xfrm>
            <a:off x="3352800" y="1566128"/>
            <a:ext cx="2971800" cy="230832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Display the Order Queue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When employee click the button, the made pizza is put into the oven, and the recipe for the next pending order is displayed.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771404-9812-8B42-BFCC-F8109BB58F46}"/>
              </a:ext>
            </a:extLst>
          </p:cNvPr>
          <p:cNvSpPr/>
          <p:nvPr/>
        </p:nvSpPr>
        <p:spPr>
          <a:xfrm>
            <a:off x="6400800" y="2373824"/>
            <a:ext cx="1981200" cy="196957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4858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FDC64-3AF6-D54C-BC64-8BA43DC37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Admin(status-Oven)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84EEB64-3CF0-C44A-9DDC-587A8920C8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00" y="1216025"/>
            <a:ext cx="7954862" cy="4646613"/>
          </a:xfrm>
        </p:spPr>
      </p:pic>
    </p:spTree>
    <p:extLst>
      <p:ext uri="{BB962C8B-B14F-4D97-AF65-F5344CB8AC3E}">
        <p14:creationId xmlns:p14="http://schemas.microsoft.com/office/powerpoint/2010/main" val="19437803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FDC64-3AF6-D54C-BC64-8BA43DC37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Admin(status-Oven)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84EEB64-3CF0-C44A-9DDC-587A8920C8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00" y="1216025"/>
            <a:ext cx="7954862" cy="4646613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1B2B5F5-BA82-8443-A0F2-2526098187FB}"/>
              </a:ext>
            </a:extLst>
          </p:cNvPr>
          <p:cNvSpPr/>
          <p:nvPr/>
        </p:nvSpPr>
        <p:spPr>
          <a:xfrm>
            <a:off x="914400" y="2362200"/>
            <a:ext cx="1905000" cy="196957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D8FC04-F96A-2B4D-B8F4-CC88F9010C8B}"/>
              </a:ext>
            </a:extLst>
          </p:cNvPr>
          <p:cNvSpPr txBox="1"/>
          <p:nvPr/>
        </p:nvSpPr>
        <p:spPr>
          <a:xfrm>
            <a:off x="3145265" y="2362200"/>
            <a:ext cx="2971800" cy="92333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Indicate the order numbers of the pizzas in the oven.</a:t>
            </a:r>
          </a:p>
        </p:txBody>
      </p:sp>
    </p:spTree>
    <p:extLst>
      <p:ext uri="{BB962C8B-B14F-4D97-AF65-F5344CB8AC3E}">
        <p14:creationId xmlns:p14="http://schemas.microsoft.com/office/powerpoint/2010/main" val="1734144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A9D6D-12A7-5E44-A43A-EE88F270F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BCDA6-00E2-8849-A6B7-2FB072AA1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 Address : </a:t>
            </a:r>
            <a:r>
              <a:rPr lang="en-US" dirty="0">
                <a:hlinkClick r:id="rId2"/>
              </a:rPr>
              <a:t>http://104.215.84.239/lamp_project</a:t>
            </a:r>
            <a:endParaRPr lang="en-US" dirty="0"/>
          </a:p>
          <a:p>
            <a:pPr lvl="1"/>
            <a:r>
              <a:rPr lang="en-US" dirty="0"/>
              <a:t>Based on Azure</a:t>
            </a:r>
          </a:p>
          <a:p>
            <a:r>
              <a:rPr lang="en-US" dirty="0"/>
              <a:t>GitHub : </a:t>
            </a:r>
            <a:r>
              <a:rPr lang="en-US" dirty="0">
                <a:hlinkClick r:id="rId3"/>
              </a:rPr>
              <a:t>https://github.com/TaehyungAlexKim/20F_Lamp1-Pizza-Store</a:t>
            </a:r>
            <a:endParaRPr lang="en-US" dirty="0"/>
          </a:p>
          <a:p>
            <a:pPr lvl="1"/>
            <a:r>
              <a:rPr lang="en-US" dirty="0"/>
              <a:t>Private Repository, if you want see this, I’ll invite you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5173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FDC64-3AF6-D54C-BC64-8BA43DC37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Admin(status-Oven)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84EEB64-3CF0-C44A-9DDC-587A8920C8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00" y="1216025"/>
            <a:ext cx="7954862" cy="4646613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1B2B5F5-BA82-8443-A0F2-2526098187FB}"/>
              </a:ext>
            </a:extLst>
          </p:cNvPr>
          <p:cNvSpPr/>
          <p:nvPr/>
        </p:nvSpPr>
        <p:spPr>
          <a:xfrm>
            <a:off x="2764694" y="2362200"/>
            <a:ext cx="3712306" cy="196957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D8FC04-F96A-2B4D-B8F4-CC88F9010C8B}"/>
              </a:ext>
            </a:extLst>
          </p:cNvPr>
          <p:cNvSpPr txBox="1"/>
          <p:nvPr/>
        </p:nvSpPr>
        <p:spPr>
          <a:xfrm>
            <a:off x="2895600" y="1286470"/>
            <a:ext cx="2971800" cy="92333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Displays the time of the pizza that has been in the oven the longest.</a:t>
            </a:r>
          </a:p>
        </p:txBody>
      </p:sp>
    </p:spTree>
    <p:extLst>
      <p:ext uri="{BB962C8B-B14F-4D97-AF65-F5344CB8AC3E}">
        <p14:creationId xmlns:p14="http://schemas.microsoft.com/office/powerpoint/2010/main" val="24288367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FDC64-3AF6-D54C-BC64-8BA43DC37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Admin(status-Oven)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84EEB64-3CF0-C44A-9DDC-587A8920C8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00" y="1216025"/>
            <a:ext cx="7954862" cy="4646613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1B2B5F5-BA82-8443-A0F2-2526098187FB}"/>
              </a:ext>
            </a:extLst>
          </p:cNvPr>
          <p:cNvSpPr/>
          <p:nvPr/>
        </p:nvSpPr>
        <p:spPr>
          <a:xfrm>
            <a:off x="6411547" y="2362200"/>
            <a:ext cx="1905000" cy="196957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D8FC04-F96A-2B4D-B8F4-CC88F9010C8B}"/>
              </a:ext>
            </a:extLst>
          </p:cNvPr>
          <p:cNvSpPr txBox="1"/>
          <p:nvPr/>
        </p:nvSpPr>
        <p:spPr>
          <a:xfrm>
            <a:off x="2895600" y="1286470"/>
            <a:ext cx="2971800" cy="230832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Indicate the number of orders and pizzas in the oven.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At the click of a button, the pizza in the oven is taken out and transferred to a table for box packaging.</a:t>
            </a:r>
          </a:p>
        </p:txBody>
      </p:sp>
    </p:spTree>
    <p:extLst>
      <p:ext uri="{BB962C8B-B14F-4D97-AF65-F5344CB8AC3E}">
        <p14:creationId xmlns:p14="http://schemas.microsoft.com/office/powerpoint/2010/main" val="38565816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23638-7CD1-BB45-9D59-C8AFA2ABD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Admin(status-boxing)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2E2C4D4-0D14-984E-8AE2-F7F2D6A481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00" y="1216025"/>
            <a:ext cx="7954862" cy="4646613"/>
          </a:xfrm>
        </p:spPr>
      </p:pic>
    </p:spTree>
    <p:extLst>
      <p:ext uri="{BB962C8B-B14F-4D97-AF65-F5344CB8AC3E}">
        <p14:creationId xmlns:p14="http://schemas.microsoft.com/office/powerpoint/2010/main" val="5042930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23638-7CD1-BB45-9D59-C8AFA2ABD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Admin(status-boxing)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2E2C4D4-0D14-984E-8AE2-F7F2D6A481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00" y="1216025"/>
            <a:ext cx="7954862" cy="4646613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035D67E-CDE1-B74C-9E1A-1E2C15A6D9C1}"/>
              </a:ext>
            </a:extLst>
          </p:cNvPr>
          <p:cNvSpPr/>
          <p:nvPr/>
        </p:nvSpPr>
        <p:spPr>
          <a:xfrm>
            <a:off x="914400" y="2362200"/>
            <a:ext cx="1905000" cy="196957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06BF5E-4B0F-1D46-835E-CFDA141CCFC7}"/>
              </a:ext>
            </a:extLst>
          </p:cNvPr>
          <p:cNvSpPr txBox="1"/>
          <p:nvPr/>
        </p:nvSpPr>
        <p:spPr>
          <a:xfrm>
            <a:off x="2895600" y="1286470"/>
            <a:ext cx="2971800" cy="92333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Display a list of pizza orders that need to be boxed.</a:t>
            </a:r>
          </a:p>
        </p:txBody>
      </p:sp>
    </p:spTree>
    <p:extLst>
      <p:ext uri="{BB962C8B-B14F-4D97-AF65-F5344CB8AC3E}">
        <p14:creationId xmlns:p14="http://schemas.microsoft.com/office/powerpoint/2010/main" val="20954338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23638-7CD1-BB45-9D59-C8AFA2ABD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Admin(status-boxing)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2E2C4D4-0D14-984E-8AE2-F7F2D6A481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00" y="1216025"/>
            <a:ext cx="7954862" cy="4646613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035D67E-CDE1-B74C-9E1A-1E2C15A6D9C1}"/>
              </a:ext>
            </a:extLst>
          </p:cNvPr>
          <p:cNvSpPr/>
          <p:nvPr/>
        </p:nvSpPr>
        <p:spPr>
          <a:xfrm>
            <a:off x="2753947" y="2362200"/>
            <a:ext cx="3712306" cy="196957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06BF5E-4B0F-1D46-835E-CFDA141CCFC7}"/>
              </a:ext>
            </a:extLst>
          </p:cNvPr>
          <p:cNvSpPr txBox="1"/>
          <p:nvPr/>
        </p:nvSpPr>
        <p:spPr>
          <a:xfrm>
            <a:off x="2895600" y="1286470"/>
            <a:ext cx="2971800" cy="64633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Display a type of delivery</a:t>
            </a:r>
          </a:p>
        </p:txBody>
      </p:sp>
    </p:spTree>
    <p:extLst>
      <p:ext uri="{BB962C8B-B14F-4D97-AF65-F5344CB8AC3E}">
        <p14:creationId xmlns:p14="http://schemas.microsoft.com/office/powerpoint/2010/main" val="34324699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23638-7CD1-BB45-9D59-C8AFA2ABD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Admin(status-boxing)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2E2C4D4-0D14-984E-8AE2-F7F2D6A481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00" y="1216025"/>
            <a:ext cx="7954862" cy="4646613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035D67E-CDE1-B74C-9E1A-1E2C15A6D9C1}"/>
              </a:ext>
            </a:extLst>
          </p:cNvPr>
          <p:cNvSpPr/>
          <p:nvPr/>
        </p:nvSpPr>
        <p:spPr>
          <a:xfrm>
            <a:off x="6400800" y="2362200"/>
            <a:ext cx="1905000" cy="196957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06BF5E-4B0F-1D46-835E-CFDA141CCFC7}"/>
              </a:ext>
            </a:extLst>
          </p:cNvPr>
          <p:cNvSpPr txBox="1"/>
          <p:nvPr/>
        </p:nvSpPr>
        <p:spPr>
          <a:xfrm>
            <a:off x="4800600" y="1311816"/>
            <a:ext cx="2971800" cy="92333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Indicate the number of pizzas and orders that need to be boxed.</a:t>
            </a:r>
          </a:p>
        </p:txBody>
      </p:sp>
    </p:spTree>
    <p:extLst>
      <p:ext uri="{BB962C8B-B14F-4D97-AF65-F5344CB8AC3E}">
        <p14:creationId xmlns:p14="http://schemas.microsoft.com/office/powerpoint/2010/main" val="9994996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98689-7078-414E-8158-E1CADEB53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Admin(monitoring)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E0B42EF7-F9E9-E14E-8720-2497D3F874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250" y="1216025"/>
            <a:ext cx="7310562" cy="4646613"/>
          </a:xfrm>
        </p:spPr>
      </p:pic>
    </p:spTree>
    <p:extLst>
      <p:ext uri="{BB962C8B-B14F-4D97-AF65-F5344CB8AC3E}">
        <p14:creationId xmlns:p14="http://schemas.microsoft.com/office/powerpoint/2010/main" val="21230063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98689-7078-414E-8158-E1CADEB53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Admin(monitoring)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E0B42EF7-F9E9-E14E-8720-2497D3F874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250" y="1216025"/>
            <a:ext cx="7310562" cy="4646613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AC0DE5-10CC-D543-AE74-377B42DA6314}"/>
              </a:ext>
            </a:extLst>
          </p:cNvPr>
          <p:cNvSpPr txBox="1"/>
          <p:nvPr/>
        </p:nvSpPr>
        <p:spPr>
          <a:xfrm>
            <a:off x="857188" y="4114800"/>
            <a:ext cx="7696200" cy="36933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It displays order progress to customers who visit the store for pickup.</a:t>
            </a:r>
          </a:p>
        </p:txBody>
      </p:sp>
    </p:spTree>
    <p:extLst>
      <p:ext uri="{BB962C8B-B14F-4D97-AF65-F5344CB8AC3E}">
        <p14:creationId xmlns:p14="http://schemas.microsoft.com/office/powerpoint/2010/main" val="1900676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F65C2-FA93-BF4C-97A3-74B1918EF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789" y="376518"/>
            <a:ext cx="8444753" cy="677731"/>
          </a:xfrm>
        </p:spPr>
        <p:txBody>
          <a:bodyPr anchor="ctr">
            <a:normAutofit/>
          </a:bodyPr>
          <a:lstStyle/>
          <a:p>
            <a:r>
              <a:rPr lang="en-US" dirty="0" err="1"/>
              <a:t>Index.php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48C248-4A11-7A45-8C9A-C153D01EFA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5614"/>
            <a:ext cx="6280140" cy="4647304"/>
          </a:xfrm>
          <a:noFill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E7D6C8-2487-DB40-A817-7D2A69FC8A91}"/>
              </a:ext>
            </a:extLst>
          </p:cNvPr>
          <p:cNvSpPr txBox="1"/>
          <p:nvPr/>
        </p:nvSpPr>
        <p:spPr>
          <a:xfrm>
            <a:off x="6019800" y="1524000"/>
            <a:ext cx="3124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Check the exist Email address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Check the 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Email address</a:t>
            </a:r>
          </a:p>
        </p:txBody>
      </p:sp>
    </p:spTree>
    <p:extLst>
      <p:ext uri="{BB962C8B-B14F-4D97-AF65-F5344CB8AC3E}">
        <p14:creationId xmlns:p14="http://schemas.microsoft.com/office/powerpoint/2010/main" val="3406439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F65C2-FA93-BF4C-97A3-74B1918EF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789" y="376518"/>
            <a:ext cx="8444753" cy="677731"/>
          </a:xfrm>
        </p:spPr>
        <p:txBody>
          <a:bodyPr anchor="ctr">
            <a:normAutofit/>
          </a:bodyPr>
          <a:lstStyle/>
          <a:p>
            <a:r>
              <a:rPr lang="en-US" dirty="0" err="1"/>
              <a:t>Index.php</a:t>
            </a:r>
            <a:r>
              <a:rPr lang="en-US" dirty="0"/>
              <a:t>(Validation)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E7D6C8-2487-DB40-A817-7D2A69FC8A91}"/>
              </a:ext>
            </a:extLst>
          </p:cNvPr>
          <p:cNvSpPr txBox="1"/>
          <p:nvPr/>
        </p:nvSpPr>
        <p:spPr>
          <a:xfrm>
            <a:off x="6019800" y="1524000"/>
            <a:ext cx="312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2 Validation Feature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Insert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Length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B8BC490-E0EB-1C40-A8B8-9B456AF637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" y="1219200"/>
            <a:ext cx="6278207" cy="4646613"/>
          </a:xfrm>
        </p:spPr>
      </p:pic>
    </p:spTree>
    <p:extLst>
      <p:ext uri="{BB962C8B-B14F-4D97-AF65-F5344CB8AC3E}">
        <p14:creationId xmlns:p14="http://schemas.microsoft.com/office/powerpoint/2010/main" val="1646025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1E7C7-0C7D-5045-B610-8D56B71B0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Usermain.php</a:t>
            </a:r>
            <a:r>
              <a:rPr lang="en-US" dirty="0"/>
              <a:t>(if new customer)</a:t>
            </a:r>
          </a:p>
        </p:txBody>
      </p:sp>
      <p:pic>
        <p:nvPicPr>
          <p:cNvPr id="5" name="Content Placeholder 4" descr="A picture containing text, screenshot, monitor&#10;&#10;Description automatically generated">
            <a:extLst>
              <a:ext uri="{FF2B5EF4-FFF2-40B4-BE49-F238E27FC236}">
                <a16:creationId xmlns:a16="http://schemas.microsoft.com/office/drawing/2014/main" id="{FCE4E87F-1721-5240-8E5F-8AA0118B9C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6025"/>
            <a:ext cx="6760105" cy="464661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742895-0DB8-0548-ACAE-9516295635D9}"/>
              </a:ext>
            </a:extLst>
          </p:cNvPr>
          <p:cNvSpPr txBox="1"/>
          <p:nvPr/>
        </p:nvSpPr>
        <p:spPr>
          <a:xfrm>
            <a:off x="6400800" y="1524000"/>
            <a:ext cx="312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Validation check for All form</a:t>
            </a:r>
          </a:p>
        </p:txBody>
      </p:sp>
    </p:spTree>
    <p:extLst>
      <p:ext uri="{BB962C8B-B14F-4D97-AF65-F5344CB8AC3E}">
        <p14:creationId xmlns:p14="http://schemas.microsoft.com/office/powerpoint/2010/main" val="516006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ACBC4-E624-C345-84FD-CD9D3CD1D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Usermain.php</a:t>
            </a:r>
            <a:r>
              <a:rPr lang="en-US" dirty="0"/>
              <a:t>(Validation check)</a:t>
            </a:r>
          </a:p>
        </p:txBody>
      </p:sp>
      <p:pic>
        <p:nvPicPr>
          <p:cNvPr id="5" name="Content Placeholder 4" descr="A picture containing text, screenshot, monitor&#10;&#10;Description automatically generated">
            <a:extLst>
              <a:ext uri="{FF2B5EF4-FFF2-40B4-BE49-F238E27FC236}">
                <a16:creationId xmlns:a16="http://schemas.microsoft.com/office/drawing/2014/main" id="{114B01CB-446F-7F41-BDED-38932A6930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6025"/>
            <a:ext cx="6760105" cy="464661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67FC31-754F-7A4D-9E25-A690F0E731C2}"/>
              </a:ext>
            </a:extLst>
          </p:cNvPr>
          <p:cNvSpPr txBox="1"/>
          <p:nvPr/>
        </p:nvSpPr>
        <p:spPr>
          <a:xfrm>
            <a:off x="6400800" y="1524000"/>
            <a:ext cx="2743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Display function for items that have not been entered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entered value is automatically entered</a:t>
            </a:r>
          </a:p>
        </p:txBody>
      </p:sp>
    </p:spTree>
    <p:extLst>
      <p:ext uri="{BB962C8B-B14F-4D97-AF65-F5344CB8AC3E}">
        <p14:creationId xmlns:p14="http://schemas.microsoft.com/office/powerpoint/2010/main" val="65968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5B3CA-CC53-FC4B-9264-CA43F42C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Usermain.php</a:t>
            </a:r>
            <a:r>
              <a:rPr lang="en-US" dirty="0"/>
              <a:t>(existed or created customer)</a:t>
            </a:r>
          </a:p>
        </p:txBody>
      </p:sp>
      <p:pic>
        <p:nvPicPr>
          <p:cNvPr id="5" name="Content Placeholder 4" descr="Graphical user interface, text, website&#10;&#10;Description automatically generated">
            <a:extLst>
              <a:ext uri="{FF2B5EF4-FFF2-40B4-BE49-F238E27FC236}">
                <a16:creationId xmlns:a16="http://schemas.microsoft.com/office/drawing/2014/main" id="{81B14921-A07D-3D40-9DFB-DBCD1ECA33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6025"/>
            <a:ext cx="6760105" cy="464661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55D858-DDEE-1B4B-B1F2-5F878C824BC2}"/>
              </a:ext>
            </a:extLst>
          </p:cNvPr>
          <p:cNvSpPr txBox="1"/>
          <p:nvPr/>
        </p:nvSpPr>
        <p:spPr>
          <a:xfrm>
            <a:off x="6400800" y="1524000"/>
            <a:ext cx="2743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Name display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Shows a button to start an order or recall a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previous</a:t>
            </a:r>
            <a:r>
              <a:rPr lang="en-US" dirty="0">
                <a:solidFill>
                  <a:schemeClr val="bg1"/>
                </a:solidFill>
              </a:rPr>
              <a:t> order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20E3613-3B95-0443-B217-91BE887899C3}"/>
              </a:ext>
            </a:extLst>
          </p:cNvPr>
          <p:cNvSpPr/>
          <p:nvPr/>
        </p:nvSpPr>
        <p:spPr>
          <a:xfrm>
            <a:off x="5334000" y="1981200"/>
            <a:ext cx="1143000" cy="2286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97F91D-8BF1-7E4F-A948-8C4A4A339B16}"/>
              </a:ext>
            </a:extLst>
          </p:cNvPr>
          <p:cNvSpPr/>
          <p:nvPr/>
        </p:nvSpPr>
        <p:spPr>
          <a:xfrm>
            <a:off x="2667000" y="3304950"/>
            <a:ext cx="1371600" cy="2764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968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4C50A-BB9D-4A4E-B336-062F9670F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Orderpizza.php</a:t>
            </a:r>
            <a:endParaRPr lang="en-US" dirty="0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267AF9E-EF0E-6F46-BE5D-6028EDCCCE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6025"/>
            <a:ext cx="6867737" cy="464661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A70286-9214-C341-8893-80FDBF67CB18}"/>
              </a:ext>
            </a:extLst>
          </p:cNvPr>
          <p:cNvSpPr txBox="1"/>
          <p:nvPr/>
        </p:nvSpPr>
        <p:spPr>
          <a:xfrm>
            <a:off x="6705600" y="1524000"/>
            <a:ext cx="2438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Customers can make a new pizza or choose from the menu.</a:t>
            </a:r>
          </a:p>
        </p:txBody>
      </p:sp>
    </p:spTree>
    <p:extLst>
      <p:ext uri="{BB962C8B-B14F-4D97-AF65-F5344CB8AC3E}">
        <p14:creationId xmlns:p14="http://schemas.microsoft.com/office/powerpoint/2010/main" val="3057235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CFB95-7FFA-1443-A275-EEFD3CFD0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Orderpizza.php</a:t>
            </a:r>
            <a:r>
              <a:rPr lang="en-US" dirty="0"/>
              <a:t>(Create Pizza)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DAB5894-2477-EC47-93C1-AB0BF1FD0D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6025"/>
            <a:ext cx="6760105" cy="464661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0FD4AF4-1D9D-B64F-B7EE-503011E056C1}"/>
              </a:ext>
            </a:extLst>
          </p:cNvPr>
          <p:cNvSpPr txBox="1"/>
          <p:nvPr/>
        </p:nvSpPr>
        <p:spPr>
          <a:xfrm>
            <a:off x="6400800" y="1524000"/>
            <a:ext cx="274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Customers can choose dough, sauce, cheese and toppings themselves</a:t>
            </a:r>
          </a:p>
        </p:txBody>
      </p:sp>
    </p:spTree>
    <p:extLst>
      <p:ext uri="{BB962C8B-B14F-4D97-AF65-F5344CB8AC3E}">
        <p14:creationId xmlns:p14="http://schemas.microsoft.com/office/powerpoint/2010/main" val="2051174192"/>
      </p:ext>
    </p:extLst>
  </p:cSld>
  <p:clrMapOvr>
    <a:masterClrMapping/>
  </p:clrMapOvr>
</p:sld>
</file>

<file path=ppt/theme/theme1.xml><?xml version="1.0" encoding="utf-8"?>
<a:theme xmlns:a="http://schemas.openxmlformats.org/drawingml/2006/main" name="Fanshawe Theme1">
  <a:themeElements>
    <a:clrScheme name="Custom 5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C00000"/>
      </a:accent1>
      <a:accent2>
        <a:srgbClr val="FF0000"/>
      </a:accent2>
      <a:accent3>
        <a:srgbClr val="FF3300"/>
      </a:accent3>
      <a:accent4>
        <a:srgbClr val="CC3300"/>
      </a:accent4>
      <a:accent5>
        <a:srgbClr val="934B21"/>
      </a:accent5>
      <a:accent6>
        <a:srgbClr val="C69B7D"/>
      </a:accent6>
      <a:hlink>
        <a:srgbClr val="FF0000"/>
      </a:hlink>
      <a:folHlink>
        <a:srgbClr val="660033"/>
      </a:folHlink>
    </a:clrScheme>
    <a:fontScheme name="Custom 1">
      <a:majorFont>
        <a:latin typeface="Raleway"/>
        <a:ea typeface=""/>
        <a:cs typeface=""/>
      </a:majorFont>
      <a:minorFont>
        <a:latin typeface="Raleway"/>
        <a:ea typeface=""/>
        <a:cs typeface="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de Template.pptx" id="{B51E8557-9218-47DE-85E2-9BF38A4657BC}" vid="{659010C7-F433-4C70-816B-9DF928F6B9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441</Words>
  <Application>Microsoft Macintosh PowerPoint</Application>
  <PresentationFormat>On-screen Show (4:3)</PresentationFormat>
  <Paragraphs>65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Raleway</vt:lpstr>
      <vt:lpstr>Arial</vt:lpstr>
      <vt:lpstr>Calibri</vt:lpstr>
      <vt:lpstr>Segoe UI Semibold</vt:lpstr>
      <vt:lpstr>Fanshawe Theme1</vt:lpstr>
      <vt:lpstr>Group 2 Project</vt:lpstr>
      <vt:lpstr>Demo Information</vt:lpstr>
      <vt:lpstr>Index.php</vt:lpstr>
      <vt:lpstr>Index.php(Validation)</vt:lpstr>
      <vt:lpstr>Usermain.php(if new customer)</vt:lpstr>
      <vt:lpstr>Usermain.php(Validation check)</vt:lpstr>
      <vt:lpstr>Usermain.php(existed or created customer)</vt:lpstr>
      <vt:lpstr>Orderpizza.php</vt:lpstr>
      <vt:lpstr>Orderpizza.php(Create Pizza)</vt:lpstr>
      <vt:lpstr>Orderpizza.php(Menu Pizza)</vt:lpstr>
      <vt:lpstr>Ordersummary.php</vt:lpstr>
      <vt:lpstr>Ordercomplete.php</vt:lpstr>
      <vt:lpstr>Previousorders.php</vt:lpstr>
      <vt:lpstr>Admin(status-prep table)</vt:lpstr>
      <vt:lpstr>Admin(status-prep table)</vt:lpstr>
      <vt:lpstr>Admin(status-prep table)</vt:lpstr>
      <vt:lpstr>Admin(status-prep table)</vt:lpstr>
      <vt:lpstr>Admin(status-Oven)</vt:lpstr>
      <vt:lpstr>Admin(status-Oven)</vt:lpstr>
      <vt:lpstr>Admin(status-Oven)</vt:lpstr>
      <vt:lpstr>Admin(status-Oven)</vt:lpstr>
      <vt:lpstr>Admin(status-boxing)</vt:lpstr>
      <vt:lpstr>Admin(status-boxing)</vt:lpstr>
      <vt:lpstr>Admin(status-boxing)</vt:lpstr>
      <vt:lpstr>Admin(status-boxing)</vt:lpstr>
      <vt:lpstr>Admin(monitoring)</vt:lpstr>
      <vt:lpstr>Admin(monitoring)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2 Project</dc:title>
  <dc:creator>KIMTAEHYUNG</dc:creator>
  <cp:lastModifiedBy>KIMTAEHYUNG</cp:lastModifiedBy>
  <cp:revision>5</cp:revision>
  <dcterms:created xsi:type="dcterms:W3CDTF">2020-11-08T22:22:34Z</dcterms:created>
  <dcterms:modified xsi:type="dcterms:W3CDTF">2020-11-08T22:51:39Z</dcterms:modified>
</cp:coreProperties>
</file>

<file path=docProps/thumbnail.jpeg>
</file>